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62" r:id="rId5"/>
    <p:sldId id="259" r:id="rId6"/>
    <p:sldId id="260" r:id="rId7"/>
    <p:sldId id="263" r:id="rId8"/>
    <p:sldId id="257" r:id="rId9"/>
    <p:sldId id="264" r:id="rId10"/>
    <p:sldId id="265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8FB65-8914-F39C-2FBE-4C56CD190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7E0986-B277-1F8A-912C-EBA33FCE8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4172E-2671-D578-3B23-0695F2A2A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6E88C-8618-B8EB-AC96-B6865D700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0E56C-9D3C-FA98-EB1B-F21F9808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62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D8BB2-F974-E49D-FF4E-1A72BA61C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1C74B9-020C-AB41-E48B-573FA34680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471F-DD0D-2CA4-3554-5C707B892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407A0-4F35-1ECF-7A9F-486905EB5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D6108-F287-7F6F-EE79-2DE5163A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0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42B3B3-B1F0-CFB0-6858-4642E17BBB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2E410B-59A0-C16E-24B5-E8EA2EDD0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B52E6-92C4-5062-F432-1292A7DE5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2270F-3833-6103-5786-4C2BCEDD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6E502-0F42-5B69-A381-1933773D4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74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8F3D8-82E1-3C0D-3C64-337356BA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E6217-24D6-34CD-6C9A-1A4BC833D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8D5AC-2943-C271-E97B-084DC3E83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28D90-BF8E-A336-438D-56518E623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25061-C7C7-9AD1-B220-9688BFD4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3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48BE6-6124-880D-C88E-76CFE99B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33F92-128E-527D-F5B3-39723EB9A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5C963-71AA-7AA6-0743-5A89BA18A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2D52D-80E7-F02C-B1C1-41730E94A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5D577-C9B2-FE14-FCEA-7CF240B07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0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F8F2D-6ADB-10CA-B481-DA253BBB5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39F9D-1DDE-06FD-1E25-2239AC876D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34218C-6C3A-35EC-FEB6-64885ECFD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C8391-601B-29E5-131C-188260D35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A675B-56E6-557E-FF28-D87CCC8FB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46E8B-EFA1-2F47-A9D8-34C45909C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14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815E2-A763-FCC4-80EE-7DE7D3414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CE295-5B27-8E96-1D42-198038F07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A53A9D-7C62-39B1-B8A8-9E280CD70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EF823A-F02D-99FF-F9A5-43B0654F4C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ECBF6-103A-A896-EDF5-2B5C6340FC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6DE3A8-C6CD-4803-F7EA-5D7116844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EA0535-46EA-E8AE-E6DD-49AC51FA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C3F3CF-0B8A-E9C6-89B3-1F1F39E40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1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57A54-EFA3-B71C-6DB6-7018A36E7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D4B271-2412-5056-F58F-9E441E022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39C9C-19A5-079F-3374-34B51270C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4B8C9-F79F-0EC5-278C-027875E57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7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16E2CE-0FA8-ADB7-598D-52AAA75CC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16FA7F-ADE5-614F-2614-F580532B1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5D209-1BD2-A332-B278-0E909D138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9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CD27A-B71E-1479-D2B3-D08ABFE8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01158-023A-6C02-4D88-F56720823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8A11D-FD39-2925-0042-29470768E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04DE0E-C1CC-9549-EB41-17F6105F4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D42C8C-68F8-6228-0690-0AB3FFD78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BE5FAF-C3C1-ED1B-FBAA-599D89E16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1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BA15-5858-40BF-82F8-58E5B7B6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AF4558-8FEC-99F0-5E83-829886F975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BB85DA-549B-637C-1407-FC0BF2618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DE415-7269-4AC9-E6CC-1E45EE99F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05F5F-3C72-88DC-B2B3-5A4FE9209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8B841-9936-D1B0-B92D-D71E2D4A0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53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CA03D-50B9-6D04-B9E8-15F1C437B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D9A40-2755-5C7C-3DD0-BA5A6E3D9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4BB05-8477-316C-12BB-530AF183A0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5A614-A9EA-F74E-98EA-DC96DC3E9CBD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97EE9-B6CB-73DE-0276-858CD0A14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43167-27FD-9111-78A0-7D5ECEA30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73481-B311-A848-9878-10AE29F5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4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0E3A8-2618-3569-3B74-C7AE05B27B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State of the Global Environment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1AED14-A57A-7B8B-ED16-34C5C82600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25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3B3BB-E935-4D93-AF60-B6B54F7E1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Tipping Points and Climate Change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EEFF02-BFE4-5E02-E4E4-9192387C49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9101" y="1326932"/>
            <a:ext cx="7713798" cy="5460123"/>
          </a:xfrm>
        </p:spPr>
      </p:pic>
    </p:spTree>
    <p:extLst>
      <p:ext uri="{BB962C8B-B14F-4D97-AF65-F5344CB8AC3E}">
        <p14:creationId xmlns:p14="http://schemas.microsoft.com/office/powerpoint/2010/main" val="1215863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657ED-AA61-6BA6-4C81-31EB2E0B0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Tipping Points and Climate Change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984D37-E51C-27E7-CC05-F5F801E52F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2282" y="1303283"/>
            <a:ext cx="7847436" cy="555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80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B5566-3465-128F-806B-F781B799E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Tipping Points and Climate Change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75951D-9575-6969-DAA0-DCC5E868C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6979" y="1559501"/>
            <a:ext cx="7498042" cy="5298499"/>
          </a:xfrm>
        </p:spPr>
      </p:pic>
    </p:spTree>
    <p:extLst>
      <p:ext uri="{BB962C8B-B14F-4D97-AF65-F5344CB8AC3E}">
        <p14:creationId xmlns:p14="http://schemas.microsoft.com/office/powerpoint/2010/main" val="2442874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688F1-22FC-537B-EC3E-EBA5D9EC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Biodiversity Decline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4FD4EFA-B69F-2DCE-8CE2-914DCA4C86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87376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1E0-3C3A-33D6-E02C-61A9FDB7A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Tropical Deforestation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9500499-EB9B-D4BE-208B-2CB246708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0074" y="1566041"/>
            <a:ext cx="7151852" cy="5045896"/>
          </a:xfrm>
        </p:spPr>
      </p:pic>
    </p:spTree>
    <p:extLst>
      <p:ext uri="{BB962C8B-B14F-4D97-AF65-F5344CB8AC3E}">
        <p14:creationId xmlns:p14="http://schemas.microsoft.com/office/powerpoint/2010/main" val="333976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FD2E7-B7EC-36CA-87DC-5D706F6B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Coral Reef Decline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E9A14CB-D0B9-0549-12A6-36BC981B5B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4360" y="1604190"/>
            <a:ext cx="7843280" cy="5068458"/>
          </a:xfrm>
        </p:spPr>
      </p:pic>
    </p:spTree>
    <p:extLst>
      <p:ext uri="{BB962C8B-B14F-4D97-AF65-F5344CB8AC3E}">
        <p14:creationId xmlns:p14="http://schemas.microsoft.com/office/powerpoint/2010/main" val="3820922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8AE83-FBC3-6D90-7375-B5AD28910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Plastic Pollution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FC0D1D-383A-C079-B29D-673EFE967C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7059" y="1825624"/>
            <a:ext cx="6709833" cy="5032375"/>
          </a:xfr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F606B305-F935-DE76-14E8-137B49724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373" y="1245448"/>
            <a:ext cx="7483402" cy="561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29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03D4-9F54-C472-E4AA-62757620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Biocide Pollution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5A863D4-81BD-D53B-8DA5-2A603BC453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9789" y="1603385"/>
            <a:ext cx="7252422" cy="5088585"/>
          </a:xfrm>
        </p:spPr>
      </p:pic>
    </p:spTree>
    <p:extLst>
      <p:ext uri="{BB962C8B-B14F-4D97-AF65-F5344CB8AC3E}">
        <p14:creationId xmlns:p14="http://schemas.microsoft.com/office/powerpoint/2010/main" val="938228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DEA-7114-79BD-DD41-225E5A046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Air Pollution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57650C-1FF6-6447-7AB6-67AD351D2B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9625" y="1471449"/>
            <a:ext cx="5172750" cy="5164129"/>
          </a:xfrm>
        </p:spPr>
      </p:pic>
    </p:spTree>
    <p:extLst>
      <p:ext uri="{BB962C8B-B14F-4D97-AF65-F5344CB8AC3E}">
        <p14:creationId xmlns:p14="http://schemas.microsoft.com/office/powerpoint/2010/main" val="1822410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90283-AA37-8B9A-D5B4-58A6FF5AC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Climate Change Risks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85957F0-1DF3-0F91-25A7-9B28129D1F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5655" y="1381234"/>
            <a:ext cx="5476766" cy="5476766"/>
          </a:xfrm>
        </p:spPr>
      </p:pic>
    </p:spTree>
    <p:extLst>
      <p:ext uri="{BB962C8B-B14F-4D97-AF65-F5344CB8AC3E}">
        <p14:creationId xmlns:p14="http://schemas.microsoft.com/office/powerpoint/2010/main" val="4113298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71520-501B-E1E6-1477-B8338E164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Climate and Health Impacts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8588A0-A5BF-E73C-D816-59FCE57E4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4316" y="1495167"/>
            <a:ext cx="7963367" cy="5152767"/>
          </a:xfrm>
        </p:spPr>
      </p:pic>
    </p:spTree>
    <p:extLst>
      <p:ext uri="{BB962C8B-B14F-4D97-AF65-F5344CB8AC3E}">
        <p14:creationId xmlns:p14="http://schemas.microsoft.com/office/powerpoint/2010/main" val="1087225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40</Words>
  <Application>Microsoft Macintosh PowerPoint</Application>
  <PresentationFormat>Widescreen</PresentationFormat>
  <Paragraphs>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State of the Global Environment</vt:lpstr>
      <vt:lpstr>Biodiversity Decline</vt:lpstr>
      <vt:lpstr>Tropical Deforestation</vt:lpstr>
      <vt:lpstr>Coral Reef Decline</vt:lpstr>
      <vt:lpstr>Plastic Pollution</vt:lpstr>
      <vt:lpstr>Biocide Pollution</vt:lpstr>
      <vt:lpstr>Air Pollution</vt:lpstr>
      <vt:lpstr>Climate Change Risks</vt:lpstr>
      <vt:lpstr>Climate and Health Impacts</vt:lpstr>
      <vt:lpstr>Tipping Points and Climate Change</vt:lpstr>
      <vt:lpstr>Tipping Points and Climate Change</vt:lpstr>
      <vt:lpstr>Tipping Points and Climate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the Global Environment</dc:title>
  <dc:creator>Kenneth Gould</dc:creator>
  <cp:lastModifiedBy>Kenneth Gould</cp:lastModifiedBy>
  <cp:revision>2</cp:revision>
  <dcterms:created xsi:type="dcterms:W3CDTF">2024-02-02T16:08:12Z</dcterms:created>
  <dcterms:modified xsi:type="dcterms:W3CDTF">2024-02-02T17:08:45Z</dcterms:modified>
</cp:coreProperties>
</file>