
<file path=[Content_Types].xml><?xml version="1.0" encoding="utf-8"?>
<Types xmlns="http://schemas.openxmlformats.org/package/2006/content-types">
  <Default Extension="fntdata" ContentType="application/x-fontdata"/>
  <Default Extension="jpg" ContentType="image/jpeg"/>
  <Default Extension="odttf" ContentType="application/vnd.openxmlformats-officedocument.obfuscatedFont"/>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Gloock"/>
      <p:regular r:id="rId12"/>
    </p:embeddedFont>
    <p:embeddedFont>
      <p:font typeface="Amatic SC"/>
      <p:regular r:id="rId13"/>
      <p:bold r:id="rId14"/>
    </p:embeddedFont>
    <p:embeddedFont>
      <p:font typeface="Source Code Pr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font" Target="fonts/AmaticSC-regular.fntdata"/><Relationship Id="rId18" Type="http://schemas.openxmlformats.org/officeDocument/2006/relationships/font" Target="fonts/SourceCodePro-boldItalic.fntdata"/><Relationship Id="rId8" Type="http://schemas.openxmlformats.org/officeDocument/2006/relationships/slide" Target="slides/slide3.xml"/><Relationship Id="rId3" Type="http://schemas.openxmlformats.org/officeDocument/2006/relationships/presProps" Target="presProps.xml"/><Relationship Id="rId21" Type="http://schemas.openxmlformats.org/officeDocument/2006/relationships/customXml" Target="../customXml/item3.xml"/><Relationship Id="rId12" Type="http://schemas.openxmlformats.org/officeDocument/2006/relationships/font" Target="fonts/Gloock-regular.fntdata"/><Relationship Id="rId17" Type="http://schemas.openxmlformats.org/officeDocument/2006/relationships/font" Target="fonts/SourceCodePro-italic.fntdata"/><Relationship Id="rId7" Type="http://schemas.openxmlformats.org/officeDocument/2006/relationships/slide" Target="slides/slide2.xml"/><Relationship Id="rId2" Type="http://schemas.openxmlformats.org/officeDocument/2006/relationships/viewProps" Target="viewProps.xml"/><Relationship Id="rId16" Type="http://schemas.openxmlformats.org/officeDocument/2006/relationships/font" Target="fonts/SourceCodePro-bold.fntdata"/><Relationship Id="rId20" Type="http://schemas.openxmlformats.org/officeDocument/2006/relationships/customXml" Target="../customXml/item2.xml"/><Relationship Id="rId11" Type="http://schemas.openxmlformats.org/officeDocument/2006/relationships/slide" Target="slides/slide6.xml"/><Relationship Id="rId1" Type="http://schemas.openxmlformats.org/officeDocument/2006/relationships/theme" Target="theme/theme2.xml"/><Relationship Id="rId6" Type="http://schemas.openxmlformats.org/officeDocument/2006/relationships/slide" Target="slides/slide1.xml"/><Relationship Id="rId15" Type="http://schemas.openxmlformats.org/officeDocument/2006/relationships/font" Target="fonts/SourceCodePro-regular.fntdata"/><Relationship Id="rId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customXml" Target="../customXml/item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AmaticSC-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3" name="Google Shape;5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a118d7deaf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a118d7deaf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a118d7deaf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a118d7deaf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a118d7deaf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a118d7deaf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44f818df8331fee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44f818df8331fee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a118d7deaf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a118d7dea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3429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311700" y="392150"/>
            <a:ext cx="8520600" cy="2690400"/>
          </a:xfrm>
          <a:prstGeom prst="rect">
            <a:avLst/>
          </a:prstGeom>
          <a:effectLst>
            <a:outerShdw rotWithShape="0" algn="bl" dir="5400000" dist="28575">
              <a:schemeClr val="accent6"/>
            </a:outerShdw>
          </a:effectLst>
        </p:spPr>
        <p:txBody>
          <a:bodyPr anchorCtr="0" anchor="ctr" bIns="91425" lIns="91425" spcFirstLastPara="1" rIns="91425" wrap="square" tIns="91425">
            <a:norm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p:txBody>
      </p:sp>
      <p:sp>
        <p:nvSpPr>
          <p:cNvPr id="12" name="Google Shape;12;p2"/>
          <p:cNvSpPr txBox="1"/>
          <p:nvPr>
            <p:ph idx="1" type="subTitle"/>
          </p:nvPr>
        </p:nvSpPr>
        <p:spPr>
          <a:xfrm>
            <a:off x="311700" y="3890400"/>
            <a:ext cx="8520600" cy="706200"/>
          </a:xfrm>
          <a:prstGeom prst="rect">
            <a:avLst/>
          </a:prstGeom>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1"/>
              </a:buClr>
              <a:buSzPts val="2100"/>
              <a:buNone/>
              <a:defRPr b="1" sz="2100">
                <a:solidFill>
                  <a:schemeClr val="accent1"/>
                </a:solidFill>
              </a:defRPr>
            </a:lvl1pPr>
            <a:lvl2pPr lvl="1" algn="ctr">
              <a:lnSpc>
                <a:spcPct val="100000"/>
              </a:lnSpc>
              <a:spcBef>
                <a:spcPts val="0"/>
              </a:spcBef>
              <a:spcAft>
                <a:spcPts val="0"/>
              </a:spcAft>
              <a:buClr>
                <a:schemeClr val="accent1"/>
              </a:buClr>
              <a:buSzPts val="2100"/>
              <a:buNone/>
              <a:defRPr b="1" sz="2100">
                <a:solidFill>
                  <a:schemeClr val="accent1"/>
                </a:solidFill>
              </a:defRPr>
            </a:lvl2pPr>
            <a:lvl3pPr lvl="2" algn="ctr">
              <a:lnSpc>
                <a:spcPct val="100000"/>
              </a:lnSpc>
              <a:spcBef>
                <a:spcPts val="0"/>
              </a:spcBef>
              <a:spcAft>
                <a:spcPts val="0"/>
              </a:spcAft>
              <a:buClr>
                <a:schemeClr val="accent1"/>
              </a:buClr>
              <a:buSzPts val="2100"/>
              <a:buNone/>
              <a:defRPr b="1" sz="2100">
                <a:solidFill>
                  <a:schemeClr val="accent1"/>
                </a:solidFill>
              </a:defRPr>
            </a:lvl3pPr>
            <a:lvl4pPr lvl="3" algn="ctr">
              <a:lnSpc>
                <a:spcPct val="100000"/>
              </a:lnSpc>
              <a:spcBef>
                <a:spcPts val="0"/>
              </a:spcBef>
              <a:spcAft>
                <a:spcPts val="0"/>
              </a:spcAft>
              <a:buClr>
                <a:schemeClr val="accent1"/>
              </a:buClr>
              <a:buSzPts val="2100"/>
              <a:buNone/>
              <a:defRPr b="1" sz="2100">
                <a:solidFill>
                  <a:schemeClr val="accent1"/>
                </a:solidFill>
              </a:defRPr>
            </a:lvl4pPr>
            <a:lvl5pPr lvl="4" algn="ctr">
              <a:lnSpc>
                <a:spcPct val="100000"/>
              </a:lnSpc>
              <a:spcBef>
                <a:spcPts val="0"/>
              </a:spcBef>
              <a:spcAft>
                <a:spcPts val="0"/>
              </a:spcAft>
              <a:buClr>
                <a:schemeClr val="accent1"/>
              </a:buClr>
              <a:buSzPts val="2100"/>
              <a:buNone/>
              <a:defRPr b="1" sz="2100">
                <a:solidFill>
                  <a:schemeClr val="accent1"/>
                </a:solidFill>
              </a:defRPr>
            </a:lvl5pPr>
            <a:lvl6pPr lvl="5" algn="ctr">
              <a:lnSpc>
                <a:spcPct val="100000"/>
              </a:lnSpc>
              <a:spcBef>
                <a:spcPts val="0"/>
              </a:spcBef>
              <a:spcAft>
                <a:spcPts val="0"/>
              </a:spcAft>
              <a:buClr>
                <a:schemeClr val="accent1"/>
              </a:buClr>
              <a:buSzPts val="2100"/>
              <a:buNone/>
              <a:defRPr b="1" sz="2100">
                <a:solidFill>
                  <a:schemeClr val="accent1"/>
                </a:solidFill>
              </a:defRPr>
            </a:lvl6pPr>
            <a:lvl7pPr lvl="6" algn="ctr">
              <a:lnSpc>
                <a:spcPct val="100000"/>
              </a:lnSpc>
              <a:spcBef>
                <a:spcPts val="0"/>
              </a:spcBef>
              <a:spcAft>
                <a:spcPts val="0"/>
              </a:spcAft>
              <a:buClr>
                <a:schemeClr val="accent1"/>
              </a:buClr>
              <a:buSzPts val="2100"/>
              <a:buNone/>
              <a:defRPr b="1" sz="2100">
                <a:solidFill>
                  <a:schemeClr val="accent1"/>
                </a:solidFill>
              </a:defRPr>
            </a:lvl7pPr>
            <a:lvl8pPr lvl="7" algn="ctr">
              <a:lnSpc>
                <a:spcPct val="100000"/>
              </a:lnSpc>
              <a:spcBef>
                <a:spcPts val="0"/>
              </a:spcBef>
              <a:spcAft>
                <a:spcPts val="0"/>
              </a:spcAft>
              <a:buClr>
                <a:schemeClr val="accent1"/>
              </a:buClr>
              <a:buSzPts val="2100"/>
              <a:buNone/>
              <a:defRPr b="1" sz="2100">
                <a:solidFill>
                  <a:schemeClr val="accent1"/>
                </a:solidFill>
              </a:defRPr>
            </a:lvl8pPr>
            <a:lvl9pPr lvl="8" algn="ctr">
              <a:lnSpc>
                <a:spcPct val="100000"/>
              </a:lnSpc>
              <a:spcBef>
                <a:spcPts val="0"/>
              </a:spcBef>
              <a:spcAft>
                <a:spcPts val="0"/>
              </a:spcAft>
              <a:buClr>
                <a:schemeClr val="accent1"/>
              </a:buClr>
              <a:buSzPts val="2100"/>
              <a:buNone/>
              <a:defRPr b="1" sz="2100">
                <a:solidFill>
                  <a:schemeClr val="accent1"/>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11"/>
          <p:cNvSpPr txBox="1"/>
          <p:nvPr>
            <p:ph hasCustomPrompt="1" type="title"/>
          </p:nvPr>
        </p:nvSpPr>
        <p:spPr>
          <a:xfrm>
            <a:off x="311700" y="1240275"/>
            <a:ext cx="8520600" cy="19818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highlight>
                  <a:schemeClr val="accent1"/>
                </a:highlight>
              </a:defRPr>
            </a:lvl1pPr>
            <a:lvl2pPr lvl="1" algn="ctr">
              <a:spcBef>
                <a:spcPts val="0"/>
              </a:spcBef>
              <a:spcAft>
                <a:spcPts val="0"/>
              </a:spcAft>
              <a:buClr>
                <a:schemeClr val="lt1"/>
              </a:buClr>
              <a:buSzPts val="12000"/>
              <a:buNone/>
              <a:defRPr sz="12000">
                <a:solidFill>
                  <a:schemeClr val="lt1"/>
                </a:solidFill>
                <a:highlight>
                  <a:schemeClr val="accent1"/>
                </a:highlight>
              </a:defRPr>
            </a:lvl2pPr>
            <a:lvl3pPr lvl="2" algn="ctr">
              <a:spcBef>
                <a:spcPts val="0"/>
              </a:spcBef>
              <a:spcAft>
                <a:spcPts val="0"/>
              </a:spcAft>
              <a:buClr>
                <a:schemeClr val="lt1"/>
              </a:buClr>
              <a:buSzPts val="12000"/>
              <a:buNone/>
              <a:defRPr sz="12000">
                <a:solidFill>
                  <a:schemeClr val="lt1"/>
                </a:solidFill>
                <a:highlight>
                  <a:schemeClr val="accent1"/>
                </a:highlight>
              </a:defRPr>
            </a:lvl3pPr>
            <a:lvl4pPr lvl="3" algn="ctr">
              <a:spcBef>
                <a:spcPts val="0"/>
              </a:spcBef>
              <a:spcAft>
                <a:spcPts val="0"/>
              </a:spcAft>
              <a:buClr>
                <a:schemeClr val="lt1"/>
              </a:buClr>
              <a:buSzPts val="12000"/>
              <a:buNone/>
              <a:defRPr sz="12000">
                <a:solidFill>
                  <a:schemeClr val="lt1"/>
                </a:solidFill>
                <a:highlight>
                  <a:schemeClr val="accent1"/>
                </a:highlight>
              </a:defRPr>
            </a:lvl4pPr>
            <a:lvl5pPr lvl="4" algn="ctr">
              <a:spcBef>
                <a:spcPts val="0"/>
              </a:spcBef>
              <a:spcAft>
                <a:spcPts val="0"/>
              </a:spcAft>
              <a:buClr>
                <a:schemeClr val="lt1"/>
              </a:buClr>
              <a:buSzPts val="12000"/>
              <a:buNone/>
              <a:defRPr sz="12000">
                <a:solidFill>
                  <a:schemeClr val="lt1"/>
                </a:solidFill>
                <a:highlight>
                  <a:schemeClr val="accent1"/>
                </a:highlight>
              </a:defRPr>
            </a:lvl5pPr>
            <a:lvl6pPr lvl="5" algn="ctr">
              <a:spcBef>
                <a:spcPts val="0"/>
              </a:spcBef>
              <a:spcAft>
                <a:spcPts val="0"/>
              </a:spcAft>
              <a:buClr>
                <a:schemeClr val="lt1"/>
              </a:buClr>
              <a:buSzPts val="12000"/>
              <a:buNone/>
              <a:defRPr sz="12000">
                <a:solidFill>
                  <a:schemeClr val="lt1"/>
                </a:solidFill>
                <a:highlight>
                  <a:schemeClr val="accent1"/>
                </a:highlight>
              </a:defRPr>
            </a:lvl6pPr>
            <a:lvl7pPr lvl="6" algn="ctr">
              <a:spcBef>
                <a:spcPts val="0"/>
              </a:spcBef>
              <a:spcAft>
                <a:spcPts val="0"/>
              </a:spcAft>
              <a:buClr>
                <a:schemeClr val="lt1"/>
              </a:buClr>
              <a:buSzPts val="12000"/>
              <a:buNone/>
              <a:defRPr sz="12000">
                <a:solidFill>
                  <a:schemeClr val="lt1"/>
                </a:solidFill>
                <a:highlight>
                  <a:schemeClr val="accent1"/>
                </a:highlight>
              </a:defRPr>
            </a:lvl7pPr>
            <a:lvl8pPr lvl="7" algn="ctr">
              <a:spcBef>
                <a:spcPts val="0"/>
              </a:spcBef>
              <a:spcAft>
                <a:spcPts val="0"/>
              </a:spcAft>
              <a:buClr>
                <a:schemeClr val="lt1"/>
              </a:buClr>
              <a:buSzPts val="12000"/>
              <a:buNone/>
              <a:defRPr sz="12000">
                <a:solidFill>
                  <a:schemeClr val="lt1"/>
                </a:solidFill>
                <a:highlight>
                  <a:schemeClr val="accent1"/>
                </a:highlight>
              </a:defRPr>
            </a:lvl8pPr>
            <a:lvl9pPr lvl="8" algn="ctr">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7" name="Google Shape;47;p11"/>
          <p:cNvSpPr txBox="1"/>
          <p:nvPr>
            <p:ph idx="1" type="body"/>
          </p:nvPr>
        </p:nvSpPr>
        <p:spPr>
          <a:xfrm>
            <a:off x="311700" y="3304625"/>
            <a:ext cx="8520600" cy="1300800"/>
          </a:xfrm>
          <a:prstGeom prst="rect">
            <a:avLst/>
          </a:prstGeom>
        </p:spPr>
        <p:txBody>
          <a:bodyPr anchorCtr="0" anchor="t" bIns="91425" lIns="91425" spcFirstLastPara="1" rIns="91425" wrap="square" tIns="91425">
            <a:normAutofit/>
          </a:bodyPr>
          <a:lstStyle>
            <a:lvl1pPr indent="-349250" lvl="0" marL="457200" algn="ctr">
              <a:spcBef>
                <a:spcPts val="0"/>
              </a:spcBef>
              <a:spcAft>
                <a:spcPts val="0"/>
              </a:spcAft>
              <a:buClr>
                <a:schemeClr val="accent1"/>
              </a:buClr>
              <a:buSzPts val="1900"/>
              <a:buChar char="●"/>
              <a:defRPr>
                <a:solidFill>
                  <a:schemeClr val="accent1"/>
                </a:solidFill>
                <a:highlight>
                  <a:schemeClr val="dk1"/>
                </a:highlight>
              </a:defRPr>
            </a:lvl1pPr>
            <a:lvl2pPr indent="-323850" lvl="1" marL="914400" algn="ctr">
              <a:spcBef>
                <a:spcPts val="0"/>
              </a:spcBef>
              <a:spcAft>
                <a:spcPts val="0"/>
              </a:spcAft>
              <a:buClr>
                <a:schemeClr val="accent1"/>
              </a:buClr>
              <a:buSzPts val="1500"/>
              <a:buChar char="○"/>
              <a:defRPr>
                <a:solidFill>
                  <a:schemeClr val="accent1"/>
                </a:solidFill>
                <a:highlight>
                  <a:schemeClr val="dk1"/>
                </a:highlight>
              </a:defRPr>
            </a:lvl2pPr>
            <a:lvl3pPr indent="-323850" lvl="2" marL="1371600" algn="ctr">
              <a:spcBef>
                <a:spcPts val="0"/>
              </a:spcBef>
              <a:spcAft>
                <a:spcPts val="0"/>
              </a:spcAft>
              <a:buClr>
                <a:schemeClr val="accent1"/>
              </a:buClr>
              <a:buSzPts val="1500"/>
              <a:buChar char="■"/>
              <a:defRPr>
                <a:solidFill>
                  <a:schemeClr val="accent1"/>
                </a:solidFill>
                <a:highlight>
                  <a:schemeClr val="dk1"/>
                </a:highlight>
              </a:defRPr>
            </a:lvl3pPr>
            <a:lvl4pPr indent="-323850" lvl="3" marL="1828800" algn="ctr">
              <a:spcBef>
                <a:spcPts val="0"/>
              </a:spcBef>
              <a:spcAft>
                <a:spcPts val="0"/>
              </a:spcAft>
              <a:buClr>
                <a:schemeClr val="accent1"/>
              </a:buClr>
              <a:buSzPts val="1500"/>
              <a:buChar char="●"/>
              <a:defRPr>
                <a:solidFill>
                  <a:schemeClr val="accent1"/>
                </a:solidFill>
                <a:highlight>
                  <a:schemeClr val="dk1"/>
                </a:highlight>
              </a:defRPr>
            </a:lvl4pPr>
            <a:lvl5pPr indent="-323850" lvl="4" marL="2286000" algn="ctr">
              <a:spcBef>
                <a:spcPts val="0"/>
              </a:spcBef>
              <a:spcAft>
                <a:spcPts val="0"/>
              </a:spcAft>
              <a:buClr>
                <a:schemeClr val="accent1"/>
              </a:buClr>
              <a:buSzPts val="1500"/>
              <a:buChar char="○"/>
              <a:defRPr>
                <a:solidFill>
                  <a:schemeClr val="accent1"/>
                </a:solidFill>
                <a:highlight>
                  <a:schemeClr val="dk1"/>
                </a:highlight>
              </a:defRPr>
            </a:lvl5pPr>
            <a:lvl6pPr indent="-323850" lvl="5" marL="2743200" algn="ctr">
              <a:spcBef>
                <a:spcPts val="0"/>
              </a:spcBef>
              <a:spcAft>
                <a:spcPts val="0"/>
              </a:spcAft>
              <a:buClr>
                <a:schemeClr val="accent1"/>
              </a:buClr>
              <a:buSzPts val="1500"/>
              <a:buChar char="■"/>
              <a:defRPr>
                <a:solidFill>
                  <a:schemeClr val="accent1"/>
                </a:solidFill>
                <a:highlight>
                  <a:schemeClr val="dk1"/>
                </a:highlight>
              </a:defRPr>
            </a:lvl6pPr>
            <a:lvl7pPr indent="-323850" lvl="6" marL="3200400" algn="ctr">
              <a:spcBef>
                <a:spcPts val="0"/>
              </a:spcBef>
              <a:spcAft>
                <a:spcPts val="0"/>
              </a:spcAft>
              <a:buClr>
                <a:schemeClr val="accent1"/>
              </a:buClr>
              <a:buSzPts val="1500"/>
              <a:buChar char="●"/>
              <a:defRPr>
                <a:solidFill>
                  <a:schemeClr val="accent1"/>
                </a:solidFill>
                <a:highlight>
                  <a:schemeClr val="dk1"/>
                </a:highlight>
              </a:defRPr>
            </a:lvl7pPr>
            <a:lvl8pPr indent="-323850" lvl="7" marL="3657600" algn="ctr">
              <a:spcBef>
                <a:spcPts val="0"/>
              </a:spcBef>
              <a:spcAft>
                <a:spcPts val="0"/>
              </a:spcAft>
              <a:buClr>
                <a:schemeClr val="accent1"/>
              </a:buClr>
              <a:buSzPts val="1500"/>
              <a:buChar char="○"/>
              <a:defRPr>
                <a:solidFill>
                  <a:schemeClr val="accent1"/>
                </a:solidFill>
                <a:highlight>
                  <a:schemeClr val="dk1"/>
                </a:highlight>
              </a:defRPr>
            </a:lvl8pPr>
            <a:lvl9pPr indent="-323850" lvl="8" marL="4114800" algn="ctr">
              <a:spcBef>
                <a:spcPts val="0"/>
              </a:spcBef>
              <a:spcAft>
                <a:spcPts val="0"/>
              </a:spcAft>
              <a:buClr>
                <a:schemeClr val="accent1"/>
              </a:buClr>
              <a:buSzPts val="1500"/>
              <a:buChar char="■"/>
              <a:defRPr>
                <a:solidFill>
                  <a:schemeClr val="accent1"/>
                </a:solidFill>
                <a:highlight>
                  <a:schemeClr val="dk1"/>
                </a:highlight>
              </a:defRPr>
            </a:lvl9pPr>
          </a:lstStyle>
          <a:p/>
        </p:txBody>
      </p:sp>
      <p:sp>
        <p:nvSpPr>
          <p:cNvPr id="48" name="Google Shape;48;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9" name="Shape 49"/>
        <p:cNvGrpSpPr/>
        <p:nvPr/>
      </p:nvGrpSpPr>
      <p:grpSpPr>
        <a:xfrm>
          <a:off x="0" y="0"/>
          <a:ext cx="0" cy="0"/>
          <a:chOff x="0" y="0"/>
          <a:chExt cx="0" cy="0"/>
        </a:xfrm>
      </p:grpSpPr>
      <p:sp>
        <p:nvSpPr>
          <p:cNvPr id="50" name="Google Shape;50;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2802750" y="802500"/>
            <a:ext cx="3538500" cy="3538500"/>
          </a:xfrm>
          <a:prstGeom prst="rect">
            <a:avLst/>
          </a:prstGeom>
          <a:solidFill>
            <a:schemeClr val="accent1"/>
          </a:solidFill>
          <a:ln cap="flat" cmpd="sng" w="228600">
            <a:solidFill>
              <a:schemeClr val="accent4"/>
            </a:solidFill>
            <a:prstDash val="solid"/>
            <a:round/>
            <a:headEnd len="sm" w="sm" type="none"/>
            <a:tailEnd len="sm" w="sm" type="none"/>
          </a:ln>
          <a:effectLst>
            <a:outerShdw blurRad="57150" rotWithShape="0" algn="bl">
              <a:schemeClr val="lt1"/>
            </a:outerShdw>
          </a:effectLst>
        </p:spPr>
        <p:txBody>
          <a:bodyPr anchorCtr="0" anchor="ctr" bIns="91425" lIns="91425" spcFirstLastPara="1" rIns="91425" wrap="square" tIns="91425">
            <a:normAutofit/>
          </a:bodyPr>
          <a:lstStyle>
            <a:lvl1pPr lvl="0" algn="ctr">
              <a:spcBef>
                <a:spcPts val="0"/>
              </a:spcBef>
              <a:spcAft>
                <a:spcPts val="0"/>
              </a:spcAft>
              <a:buClr>
                <a:schemeClr val="accent6"/>
              </a:buClr>
              <a:buSzPts val="4800"/>
              <a:buNone/>
              <a:defRPr sz="4800">
                <a:solidFill>
                  <a:schemeClr val="accent6"/>
                </a:solidFill>
              </a:defRPr>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292850"/>
            <a:ext cx="8520600" cy="8010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19" name="Google Shape;19;p4"/>
          <p:cNvSpPr txBox="1"/>
          <p:nvPr>
            <p:ph idx="1" type="body"/>
          </p:nvPr>
        </p:nvSpPr>
        <p:spPr>
          <a:xfrm>
            <a:off x="311700" y="1228675"/>
            <a:ext cx="8520600" cy="3340200"/>
          </a:xfrm>
          <a:prstGeom prst="rect">
            <a:avLst/>
          </a:prstGeom>
        </p:spPr>
        <p:txBody>
          <a:bodyPr anchorCtr="0" anchor="t" bIns="91425" lIns="91425" spcFirstLastPara="1" rIns="91425" wrap="square" tIns="91425">
            <a:normAutofit/>
          </a:bodyPr>
          <a:lstStyle>
            <a:lvl1pPr indent="-349250" lvl="0" marL="457200">
              <a:spcBef>
                <a:spcPts val="0"/>
              </a:spcBef>
              <a:spcAft>
                <a:spcPts val="0"/>
              </a:spcAft>
              <a:buSzPts val="1900"/>
              <a:buChar char="●"/>
              <a:defRPr/>
            </a:lvl1pPr>
            <a:lvl2pPr indent="-323850" lvl="1" marL="914400">
              <a:spcBef>
                <a:spcPts val="0"/>
              </a:spcBef>
              <a:spcAft>
                <a:spcPts val="0"/>
              </a:spcAft>
              <a:buSzPts val="1500"/>
              <a:buChar char="○"/>
              <a:defRPr/>
            </a:lvl2pPr>
            <a:lvl3pPr indent="-323850" lvl="2" marL="1371600">
              <a:spcBef>
                <a:spcPts val="0"/>
              </a:spcBef>
              <a:spcAft>
                <a:spcPts val="0"/>
              </a:spcAft>
              <a:buSzPts val="1500"/>
              <a:buChar char="■"/>
              <a:defRPr/>
            </a:lvl3pPr>
            <a:lvl4pPr indent="-323850" lvl="3" marL="1828800">
              <a:spcBef>
                <a:spcPts val="0"/>
              </a:spcBef>
              <a:spcAft>
                <a:spcPts val="0"/>
              </a:spcAft>
              <a:buSzPts val="1500"/>
              <a:buChar char="●"/>
              <a:defRPr/>
            </a:lvl4pPr>
            <a:lvl5pPr indent="-323850" lvl="4" marL="2286000">
              <a:spcBef>
                <a:spcPts val="0"/>
              </a:spcBef>
              <a:spcAft>
                <a:spcPts val="0"/>
              </a:spcAft>
              <a:buSzPts val="1500"/>
              <a:buChar char="○"/>
              <a:defRPr/>
            </a:lvl5pPr>
            <a:lvl6pPr indent="-323850" lvl="5" marL="2743200">
              <a:spcBef>
                <a:spcPts val="0"/>
              </a:spcBef>
              <a:spcAft>
                <a:spcPts val="0"/>
              </a:spcAft>
              <a:buSzPts val="1500"/>
              <a:buChar char="■"/>
              <a:defRPr/>
            </a:lvl6pPr>
            <a:lvl7pPr indent="-323850" lvl="6" marL="3200400">
              <a:spcBef>
                <a:spcPts val="0"/>
              </a:spcBef>
              <a:spcAft>
                <a:spcPts val="0"/>
              </a:spcAft>
              <a:buSzPts val="1500"/>
              <a:buChar char="●"/>
              <a:defRPr/>
            </a:lvl7pPr>
            <a:lvl8pPr indent="-323850" lvl="7" marL="3657600">
              <a:spcBef>
                <a:spcPts val="0"/>
              </a:spcBef>
              <a:spcAft>
                <a:spcPts val="0"/>
              </a:spcAft>
              <a:buSzPts val="1500"/>
              <a:buChar char="○"/>
              <a:defRPr/>
            </a:lvl8pPr>
            <a:lvl9pPr indent="-323850" lvl="8" marL="4114800">
              <a:spcBef>
                <a:spcPts val="0"/>
              </a:spcBef>
              <a:spcAft>
                <a:spcPts val="0"/>
              </a:spcAft>
              <a:buSzPts val="15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292850"/>
            <a:ext cx="8520600" cy="8010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5"/>
          <p:cNvSpPr txBox="1"/>
          <p:nvPr>
            <p:ph idx="1" type="body"/>
          </p:nvPr>
        </p:nvSpPr>
        <p:spPr>
          <a:xfrm>
            <a:off x="311700" y="1228675"/>
            <a:ext cx="3999900" cy="334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228675"/>
            <a:ext cx="3999900" cy="334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04800" y="309350"/>
            <a:ext cx="8537700" cy="7482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555600"/>
            <a:ext cx="4268700" cy="7557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sz="3000">
                <a:highlight>
                  <a:schemeClr val="dk1"/>
                </a:highlight>
              </a:defRPr>
            </a:lvl1pPr>
            <a:lvl2pPr lvl="1">
              <a:spcBef>
                <a:spcPts val="0"/>
              </a:spcBef>
              <a:spcAft>
                <a:spcPts val="0"/>
              </a:spcAft>
              <a:buSzPts val="3000"/>
              <a:buNone/>
              <a:defRPr sz="3000">
                <a:highlight>
                  <a:schemeClr val="dk1"/>
                </a:highlight>
              </a:defRPr>
            </a:lvl2pPr>
            <a:lvl3pPr lvl="2">
              <a:spcBef>
                <a:spcPts val="0"/>
              </a:spcBef>
              <a:spcAft>
                <a:spcPts val="0"/>
              </a:spcAft>
              <a:buSzPts val="3000"/>
              <a:buNone/>
              <a:defRPr sz="3000">
                <a:highlight>
                  <a:schemeClr val="dk1"/>
                </a:highlight>
              </a:defRPr>
            </a:lvl3pPr>
            <a:lvl4pPr lvl="3">
              <a:spcBef>
                <a:spcPts val="0"/>
              </a:spcBef>
              <a:spcAft>
                <a:spcPts val="0"/>
              </a:spcAft>
              <a:buSzPts val="3000"/>
              <a:buNone/>
              <a:defRPr sz="3000">
                <a:highlight>
                  <a:schemeClr val="dk1"/>
                </a:highlight>
              </a:defRPr>
            </a:lvl4pPr>
            <a:lvl5pPr lvl="4">
              <a:spcBef>
                <a:spcPts val="0"/>
              </a:spcBef>
              <a:spcAft>
                <a:spcPts val="0"/>
              </a:spcAft>
              <a:buSzPts val="3000"/>
              <a:buNone/>
              <a:defRPr sz="3000">
                <a:highlight>
                  <a:schemeClr val="dk1"/>
                </a:highlight>
              </a:defRPr>
            </a:lvl5pPr>
            <a:lvl6pPr lvl="5">
              <a:spcBef>
                <a:spcPts val="0"/>
              </a:spcBef>
              <a:spcAft>
                <a:spcPts val="0"/>
              </a:spcAft>
              <a:buSzPts val="3000"/>
              <a:buNone/>
              <a:defRPr sz="3000">
                <a:highlight>
                  <a:schemeClr val="dk1"/>
                </a:highlight>
              </a:defRPr>
            </a:lvl6pPr>
            <a:lvl7pPr lvl="6">
              <a:spcBef>
                <a:spcPts val="0"/>
              </a:spcBef>
              <a:spcAft>
                <a:spcPts val="0"/>
              </a:spcAft>
              <a:buSzPts val="3000"/>
              <a:buNone/>
              <a:defRPr sz="3000">
                <a:highlight>
                  <a:schemeClr val="dk1"/>
                </a:highlight>
              </a:defRPr>
            </a:lvl7pPr>
            <a:lvl8pPr lvl="7">
              <a:spcBef>
                <a:spcPts val="0"/>
              </a:spcBef>
              <a:spcAft>
                <a:spcPts val="0"/>
              </a:spcAft>
              <a:buSzPts val="3000"/>
              <a:buNone/>
              <a:defRPr sz="3000">
                <a:highlight>
                  <a:schemeClr val="dk1"/>
                </a:highlight>
              </a:defRPr>
            </a:lvl8pPr>
            <a:lvl9pPr lvl="8">
              <a:spcBef>
                <a:spcPts val="0"/>
              </a:spcBef>
              <a:spcAft>
                <a:spcPts val="0"/>
              </a:spcAft>
              <a:buSzPts val="3000"/>
              <a:buNone/>
              <a:defRPr sz="3000">
                <a:highlight>
                  <a:schemeClr val="dk1"/>
                </a:highlight>
              </a:defRPr>
            </a:lvl9pPr>
          </a:lstStyle>
          <a:p/>
        </p:txBody>
      </p:sp>
      <p:sp>
        <p:nvSpPr>
          <p:cNvPr id="31" name="Google Shape;31;p7"/>
          <p:cNvSpPr txBox="1"/>
          <p:nvPr>
            <p:ph idx="1" type="body"/>
          </p:nvPr>
        </p:nvSpPr>
        <p:spPr>
          <a:xfrm>
            <a:off x="311700" y="1389600"/>
            <a:ext cx="35517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18700" cy="4090800"/>
          </a:xfrm>
          <a:prstGeom prst="rect">
            <a:avLst/>
          </a:prstGeom>
          <a:effectLst>
            <a:outerShdw blurRad="57150" rotWithShape="0" algn="bl" dir="5400000" dist="19050">
              <a:schemeClr val="lt1">
                <a:alpha val="50000"/>
              </a:schemeClr>
            </a:outerShdw>
          </a:effectLst>
        </p:spPr>
        <p:txBody>
          <a:bodyPr anchorCtr="0" anchor="ctr" bIns="91425" lIns="91425" spcFirstLastPara="1" rIns="91425" wrap="square" tIns="91425">
            <a:normAutofit/>
          </a:bodyPr>
          <a:lstStyle>
            <a:lvl1pPr lvl="0">
              <a:spcBef>
                <a:spcPts val="0"/>
              </a:spcBef>
              <a:spcAft>
                <a:spcPts val="0"/>
              </a:spcAft>
              <a:buClr>
                <a:schemeClr val="accent4"/>
              </a:buClr>
              <a:buSzPts val="6000"/>
              <a:buNone/>
              <a:defRPr sz="6000">
                <a:solidFill>
                  <a:schemeClr val="accent4"/>
                </a:solidFill>
              </a:defRPr>
            </a:lvl1pPr>
            <a:lvl2pPr lvl="1">
              <a:spcBef>
                <a:spcPts val="0"/>
              </a:spcBef>
              <a:spcAft>
                <a:spcPts val="0"/>
              </a:spcAft>
              <a:buClr>
                <a:schemeClr val="lt1"/>
              </a:buClr>
              <a:buSzPts val="6000"/>
              <a:buNone/>
              <a:defRPr sz="6000">
                <a:solidFill>
                  <a:schemeClr val="lt1"/>
                </a:solidFill>
              </a:defRPr>
            </a:lvl2pPr>
            <a:lvl3pPr lvl="2">
              <a:spcBef>
                <a:spcPts val="0"/>
              </a:spcBef>
              <a:spcAft>
                <a:spcPts val="0"/>
              </a:spcAft>
              <a:buClr>
                <a:schemeClr val="lt1"/>
              </a:buClr>
              <a:buSzPts val="6000"/>
              <a:buNone/>
              <a:defRPr sz="6000">
                <a:solidFill>
                  <a:schemeClr val="lt1"/>
                </a:solidFill>
              </a:defRPr>
            </a:lvl3pPr>
            <a:lvl4pPr lvl="3">
              <a:spcBef>
                <a:spcPts val="0"/>
              </a:spcBef>
              <a:spcAft>
                <a:spcPts val="0"/>
              </a:spcAft>
              <a:buClr>
                <a:schemeClr val="lt1"/>
              </a:buClr>
              <a:buSzPts val="6000"/>
              <a:buNone/>
              <a:defRPr sz="6000">
                <a:solidFill>
                  <a:schemeClr val="lt1"/>
                </a:solidFill>
              </a:defRPr>
            </a:lvl4pPr>
            <a:lvl5pPr lvl="4">
              <a:spcBef>
                <a:spcPts val="0"/>
              </a:spcBef>
              <a:spcAft>
                <a:spcPts val="0"/>
              </a:spcAft>
              <a:buClr>
                <a:schemeClr val="lt1"/>
              </a:buClr>
              <a:buSzPts val="6000"/>
              <a:buNone/>
              <a:defRPr sz="6000">
                <a:solidFill>
                  <a:schemeClr val="lt1"/>
                </a:solidFill>
              </a:defRPr>
            </a:lvl5pPr>
            <a:lvl6pPr lvl="5">
              <a:spcBef>
                <a:spcPts val="0"/>
              </a:spcBef>
              <a:spcAft>
                <a:spcPts val="0"/>
              </a:spcAft>
              <a:buClr>
                <a:schemeClr val="lt1"/>
              </a:buClr>
              <a:buSzPts val="6000"/>
              <a:buNone/>
              <a:defRPr sz="6000">
                <a:solidFill>
                  <a:schemeClr val="lt1"/>
                </a:solidFill>
              </a:defRPr>
            </a:lvl6pPr>
            <a:lvl7pPr lvl="6">
              <a:spcBef>
                <a:spcPts val="0"/>
              </a:spcBef>
              <a:spcAft>
                <a:spcPts val="0"/>
              </a:spcAft>
              <a:buClr>
                <a:schemeClr val="lt1"/>
              </a:buClr>
              <a:buSzPts val="6000"/>
              <a:buNone/>
              <a:defRPr sz="6000">
                <a:solidFill>
                  <a:schemeClr val="lt1"/>
                </a:solidFill>
              </a:defRPr>
            </a:lvl7pPr>
            <a:lvl8pPr lvl="7">
              <a:spcBef>
                <a:spcPts val="0"/>
              </a:spcBef>
              <a:spcAft>
                <a:spcPts val="0"/>
              </a:spcAft>
              <a:buClr>
                <a:schemeClr val="lt1"/>
              </a:buClr>
              <a:buSzPts val="6000"/>
              <a:buNone/>
              <a:defRPr sz="6000">
                <a:solidFill>
                  <a:schemeClr val="lt1"/>
                </a:solidFill>
              </a:defRPr>
            </a:lvl8pPr>
            <a:lvl9pPr lvl="8">
              <a:spcBef>
                <a:spcPts val="0"/>
              </a:spcBef>
              <a:spcAft>
                <a:spcPts val="0"/>
              </a:spcAft>
              <a:buClr>
                <a:schemeClr val="lt1"/>
              </a:buClr>
              <a:buSzPts val="6000"/>
              <a:buNone/>
              <a:defRPr sz="60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25"/>
            <a:ext cx="4572000" cy="51435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39" name="Google Shape;39;p9"/>
          <p:cNvSpPr txBox="1"/>
          <p:nvPr>
            <p:ph idx="1" type="subTitle"/>
          </p:nvPr>
        </p:nvSpPr>
        <p:spPr>
          <a:xfrm>
            <a:off x="265500" y="2845223"/>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9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0" name="Google Shape;40;p9"/>
          <p:cNvSpPr txBox="1"/>
          <p:nvPr>
            <p:ph idx="2" type="body"/>
          </p:nvPr>
        </p:nvSpPr>
        <p:spPr>
          <a:xfrm>
            <a:off x="4939500" y="724200"/>
            <a:ext cx="3837000" cy="3695100"/>
          </a:xfrm>
          <a:prstGeom prst="rect">
            <a:avLst/>
          </a:prstGeom>
          <a:ln cap="flat" cmpd="sng" w="114300">
            <a:solidFill>
              <a:schemeClr val="dk1"/>
            </a:solidFill>
            <a:prstDash val="solid"/>
            <a:round/>
            <a:headEnd len="sm" w="sm" type="none"/>
            <a:tailEnd len="sm" w="sm" type="none"/>
          </a:ln>
        </p:spPr>
        <p:txBody>
          <a:bodyPr anchorCtr="0" anchor="ctr" bIns="91425" lIns="91425" spcFirstLastPara="1" rIns="91425" wrap="square" tIns="91425">
            <a:normAutofit/>
          </a:bodyPr>
          <a:lstStyle>
            <a:lvl1pPr indent="-349250" lvl="0" marL="457200">
              <a:spcBef>
                <a:spcPts val="0"/>
              </a:spcBef>
              <a:spcAft>
                <a:spcPts val="0"/>
              </a:spcAft>
              <a:buClr>
                <a:schemeClr val="accent1"/>
              </a:buClr>
              <a:buSzPts val="1900"/>
              <a:buChar char="●"/>
              <a:defRPr>
                <a:solidFill>
                  <a:schemeClr val="accent1"/>
                </a:solidFill>
                <a:highlight>
                  <a:schemeClr val="lt1"/>
                </a:highlight>
              </a:defRPr>
            </a:lvl1pPr>
            <a:lvl2pPr indent="-323850" lvl="1" marL="914400">
              <a:spcBef>
                <a:spcPts val="0"/>
              </a:spcBef>
              <a:spcAft>
                <a:spcPts val="0"/>
              </a:spcAft>
              <a:buClr>
                <a:schemeClr val="accent1"/>
              </a:buClr>
              <a:buSzPts val="1500"/>
              <a:buChar char="○"/>
              <a:defRPr>
                <a:solidFill>
                  <a:schemeClr val="accent1"/>
                </a:solidFill>
                <a:highlight>
                  <a:schemeClr val="lt1"/>
                </a:highlight>
              </a:defRPr>
            </a:lvl2pPr>
            <a:lvl3pPr indent="-323850" lvl="2" marL="1371600">
              <a:spcBef>
                <a:spcPts val="0"/>
              </a:spcBef>
              <a:spcAft>
                <a:spcPts val="0"/>
              </a:spcAft>
              <a:buClr>
                <a:schemeClr val="accent1"/>
              </a:buClr>
              <a:buSzPts val="1500"/>
              <a:buChar char="■"/>
              <a:defRPr>
                <a:solidFill>
                  <a:schemeClr val="accent1"/>
                </a:solidFill>
                <a:highlight>
                  <a:schemeClr val="lt1"/>
                </a:highlight>
              </a:defRPr>
            </a:lvl3pPr>
            <a:lvl4pPr indent="-323850" lvl="3" marL="1828800">
              <a:spcBef>
                <a:spcPts val="0"/>
              </a:spcBef>
              <a:spcAft>
                <a:spcPts val="0"/>
              </a:spcAft>
              <a:buClr>
                <a:schemeClr val="accent1"/>
              </a:buClr>
              <a:buSzPts val="1500"/>
              <a:buChar char="●"/>
              <a:defRPr>
                <a:solidFill>
                  <a:schemeClr val="accent1"/>
                </a:solidFill>
                <a:highlight>
                  <a:schemeClr val="lt1"/>
                </a:highlight>
              </a:defRPr>
            </a:lvl4pPr>
            <a:lvl5pPr indent="-323850" lvl="4" marL="2286000">
              <a:spcBef>
                <a:spcPts val="0"/>
              </a:spcBef>
              <a:spcAft>
                <a:spcPts val="0"/>
              </a:spcAft>
              <a:buClr>
                <a:schemeClr val="accent1"/>
              </a:buClr>
              <a:buSzPts val="1500"/>
              <a:buChar char="○"/>
              <a:defRPr>
                <a:solidFill>
                  <a:schemeClr val="accent1"/>
                </a:solidFill>
                <a:highlight>
                  <a:schemeClr val="lt1"/>
                </a:highlight>
              </a:defRPr>
            </a:lvl5pPr>
            <a:lvl6pPr indent="-323850" lvl="5" marL="2743200">
              <a:spcBef>
                <a:spcPts val="0"/>
              </a:spcBef>
              <a:spcAft>
                <a:spcPts val="0"/>
              </a:spcAft>
              <a:buClr>
                <a:schemeClr val="accent1"/>
              </a:buClr>
              <a:buSzPts val="1500"/>
              <a:buChar char="■"/>
              <a:defRPr>
                <a:solidFill>
                  <a:schemeClr val="accent1"/>
                </a:solidFill>
                <a:highlight>
                  <a:schemeClr val="lt1"/>
                </a:highlight>
              </a:defRPr>
            </a:lvl6pPr>
            <a:lvl7pPr indent="-323850" lvl="6" marL="3200400">
              <a:spcBef>
                <a:spcPts val="0"/>
              </a:spcBef>
              <a:spcAft>
                <a:spcPts val="0"/>
              </a:spcAft>
              <a:buClr>
                <a:schemeClr val="accent1"/>
              </a:buClr>
              <a:buSzPts val="1500"/>
              <a:buChar char="●"/>
              <a:defRPr>
                <a:solidFill>
                  <a:schemeClr val="accent1"/>
                </a:solidFill>
                <a:highlight>
                  <a:schemeClr val="lt1"/>
                </a:highlight>
              </a:defRPr>
            </a:lvl7pPr>
            <a:lvl8pPr indent="-323850" lvl="7" marL="3657600">
              <a:spcBef>
                <a:spcPts val="0"/>
              </a:spcBef>
              <a:spcAft>
                <a:spcPts val="0"/>
              </a:spcAft>
              <a:buClr>
                <a:schemeClr val="accent1"/>
              </a:buClr>
              <a:buSzPts val="1500"/>
              <a:buChar char="○"/>
              <a:defRPr>
                <a:solidFill>
                  <a:schemeClr val="accent1"/>
                </a:solidFill>
                <a:highlight>
                  <a:schemeClr val="lt1"/>
                </a:highlight>
              </a:defRPr>
            </a:lvl8pPr>
            <a:lvl9pPr indent="-323850" lvl="8" marL="4114800">
              <a:spcBef>
                <a:spcPts val="0"/>
              </a:spcBef>
              <a:spcAft>
                <a:spcPts val="0"/>
              </a:spcAft>
              <a:buClr>
                <a:schemeClr val="accent1"/>
              </a:buClr>
              <a:buSzPts val="1500"/>
              <a:buChar char="■"/>
              <a:defRPr>
                <a:solidFill>
                  <a:schemeClr val="accent1"/>
                </a:solidFill>
                <a:highlight>
                  <a:schemeClr val="lt1"/>
                </a:highlight>
              </a:defRPr>
            </a:lvl9pPr>
          </a:lstStyle>
          <a:p/>
        </p:txBody>
      </p:sp>
      <p:sp>
        <p:nvSpPr>
          <p:cNvPr id="41" name="Google Shape;4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2" name="Shape 42"/>
        <p:cNvGrpSpPr/>
        <p:nvPr/>
      </p:nvGrpSpPr>
      <p:grpSpPr>
        <a:xfrm>
          <a:off x="0" y="0"/>
          <a:ext cx="0" cy="0"/>
          <a:chOff x="0" y="0"/>
          <a:chExt cx="0" cy="0"/>
        </a:xfrm>
      </p:grpSpPr>
      <p:sp>
        <p:nvSpPr>
          <p:cNvPr id="43" name="Google Shape;43;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1"/>
              </a:buClr>
              <a:buSzPts val="2400"/>
              <a:buFont typeface="Amatic SC"/>
              <a:buNone/>
              <a:defRPr b="1" sz="2400">
                <a:solidFill>
                  <a:schemeClr val="accent1"/>
                </a:solidFill>
                <a:latin typeface="Amatic SC"/>
                <a:ea typeface="Amatic SC"/>
                <a:cs typeface="Amatic SC"/>
                <a:sym typeface="Amatic SC"/>
              </a:defRPr>
            </a:lvl1pPr>
          </a:lstStyle>
          <a:p/>
        </p:txBody>
      </p:sp>
      <p:sp>
        <p:nvSpPr>
          <p:cNvPr id="44" name="Google Shape;4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each-day">
    <p:bg>
      <p:bgPr>
        <a:solidFill>
          <a:schemeClr val="lt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292850"/>
            <a:ext cx="8520600" cy="801000"/>
          </a:xfrm>
          <a:prstGeom prst="rect">
            <a:avLst/>
          </a:prstGeom>
          <a:noFill/>
          <a:ln>
            <a:noFill/>
          </a:ln>
          <a:effectLst>
            <a:outerShdw rotWithShape="0" algn="bl" dir="5400000" dist="28575">
              <a:schemeClr val="accent6"/>
            </a:outerShdw>
          </a:effectLst>
        </p:spPr>
        <p:txBody>
          <a:bodyPr anchorCtr="0" anchor="t" bIns="91425" lIns="91425" spcFirstLastPara="1" rIns="91425" wrap="square" tIns="91425">
            <a:normAutofit/>
          </a:bodyPr>
          <a:lstStyle>
            <a:lvl1pPr lvl="0">
              <a:spcBef>
                <a:spcPts val="0"/>
              </a:spcBef>
              <a:spcAft>
                <a:spcPts val="0"/>
              </a:spcAft>
              <a:buClr>
                <a:schemeClr val="accent4"/>
              </a:buClr>
              <a:buSzPts val="4200"/>
              <a:buFont typeface="Gloock"/>
              <a:buNone/>
              <a:defRPr b="1" sz="4200">
                <a:solidFill>
                  <a:schemeClr val="accent4"/>
                </a:solidFill>
                <a:latin typeface="Gloock"/>
                <a:ea typeface="Gloock"/>
                <a:cs typeface="Gloock"/>
                <a:sym typeface="Gloock"/>
              </a:defRPr>
            </a:lvl1pPr>
            <a:lvl2pPr lvl="1">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2pPr>
            <a:lvl3pPr lvl="2">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3pPr>
            <a:lvl4pPr lvl="3">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4pPr>
            <a:lvl5pPr lvl="4">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5pPr>
            <a:lvl6pPr lvl="5">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6pPr>
            <a:lvl7pPr lvl="6">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7pPr>
            <a:lvl8pPr lvl="7">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8pPr>
            <a:lvl9pPr lvl="8">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9pPr>
          </a:lstStyle>
          <a:p/>
        </p:txBody>
      </p:sp>
      <p:sp>
        <p:nvSpPr>
          <p:cNvPr id="7" name="Google Shape;7;p1"/>
          <p:cNvSpPr txBox="1"/>
          <p:nvPr>
            <p:ph idx="1" type="body"/>
          </p:nvPr>
        </p:nvSpPr>
        <p:spPr>
          <a:xfrm>
            <a:off x="311700" y="1228675"/>
            <a:ext cx="8520600" cy="3340200"/>
          </a:xfrm>
          <a:prstGeom prst="rect">
            <a:avLst/>
          </a:prstGeom>
          <a:noFill/>
          <a:ln>
            <a:noFill/>
          </a:ln>
        </p:spPr>
        <p:txBody>
          <a:bodyPr anchorCtr="0" anchor="t" bIns="91425" lIns="91425" spcFirstLastPara="1" rIns="91425" wrap="square" tIns="91425">
            <a:normAutofit/>
          </a:bodyPr>
          <a:lstStyle>
            <a:lvl1pPr indent="-349250" lvl="0" marL="457200">
              <a:lnSpc>
                <a:spcPct val="115000"/>
              </a:lnSpc>
              <a:spcBef>
                <a:spcPts val="0"/>
              </a:spcBef>
              <a:spcAft>
                <a:spcPts val="0"/>
              </a:spcAft>
              <a:buClr>
                <a:schemeClr val="accent1"/>
              </a:buClr>
              <a:buSzPts val="1900"/>
              <a:buFont typeface="Times New Roman"/>
              <a:buChar char="●"/>
              <a:defRPr sz="1900">
                <a:solidFill>
                  <a:schemeClr val="accent1"/>
                </a:solidFill>
                <a:latin typeface="Times New Roman"/>
                <a:ea typeface="Times New Roman"/>
                <a:cs typeface="Times New Roman"/>
                <a:sym typeface="Times New Roman"/>
              </a:defRPr>
            </a:lvl1pPr>
            <a:lvl2pPr indent="-323850" lvl="1" marL="9144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2pPr>
            <a:lvl3pPr indent="-323850" lvl="2" marL="13716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3pPr>
            <a:lvl4pPr indent="-323850" lvl="3" marL="18288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4pPr>
            <a:lvl5pPr indent="-323850" lvl="4" marL="22860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5pPr>
            <a:lvl6pPr indent="-323850" lvl="5" marL="27432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6pPr>
            <a:lvl7pPr indent="-323850" lvl="6" marL="32004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7pPr>
            <a:lvl8pPr indent="-323850" lvl="7" marL="36576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8pPr>
            <a:lvl9pPr indent="-323850" lvl="8" marL="4114800">
              <a:lnSpc>
                <a:spcPct val="115000"/>
              </a:lnSpc>
              <a:spcBef>
                <a:spcPts val="0"/>
              </a:spcBef>
              <a:spcAft>
                <a:spcPts val="0"/>
              </a:spcAft>
              <a:buClr>
                <a:schemeClr val="accent1"/>
              </a:buClr>
              <a:buSzPts val="1500"/>
              <a:buFont typeface="Times New Roman"/>
              <a:buChar char="■"/>
              <a:defRPr sz="1500">
                <a:solidFill>
                  <a:schemeClr val="accent1"/>
                </a:solidFill>
                <a:latin typeface="Times New Roman"/>
                <a:ea typeface="Times New Roman"/>
                <a:cs typeface="Times New Roman"/>
                <a:sym typeface="Times New Roman"/>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Source Code Pro"/>
                <a:ea typeface="Source Code Pro"/>
                <a:cs typeface="Source Code Pro"/>
                <a:sym typeface="Source Code Pro"/>
              </a:defRPr>
            </a:lvl1pPr>
            <a:lvl2pPr lvl="1" algn="r">
              <a:buNone/>
              <a:defRPr sz="1000">
                <a:solidFill>
                  <a:schemeClr val="accent1"/>
                </a:solidFill>
                <a:latin typeface="Source Code Pro"/>
                <a:ea typeface="Source Code Pro"/>
                <a:cs typeface="Source Code Pro"/>
                <a:sym typeface="Source Code Pro"/>
              </a:defRPr>
            </a:lvl2pPr>
            <a:lvl3pPr lvl="2" algn="r">
              <a:buNone/>
              <a:defRPr sz="1000">
                <a:solidFill>
                  <a:schemeClr val="accent1"/>
                </a:solidFill>
                <a:latin typeface="Source Code Pro"/>
                <a:ea typeface="Source Code Pro"/>
                <a:cs typeface="Source Code Pro"/>
                <a:sym typeface="Source Code Pro"/>
              </a:defRPr>
            </a:lvl3pPr>
            <a:lvl4pPr lvl="3" algn="r">
              <a:buNone/>
              <a:defRPr sz="1000">
                <a:solidFill>
                  <a:schemeClr val="accent1"/>
                </a:solidFill>
                <a:latin typeface="Source Code Pro"/>
                <a:ea typeface="Source Code Pro"/>
                <a:cs typeface="Source Code Pro"/>
                <a:sym typeface="Source Code Pro"/>
              </a:defRPr>
            </a:lvl4pPr>
            <a:lvl5pPr lvl="4" algn="r">
              <a:buNone/>
              <a:defRPr sz="1000">
                <a:solidFill>
                  <a:schemeClr val="accent1"/>
                </a:solidFill>
                <a:latin typeface="Source Code Pro"/>
                <a:ea typeface="Source Code Pro"/>
                <a:cs typeface="Source Code Pro"/>
                <a:sym typeface="Source Code Pro"/>
              </a:defRPr>
            </a:lvl5pPr>
            <a:lvl6pPr lvl="5" algn="r">
              <a:buNone/>
              <a:defRPr sz="1000">
                <a:solidFill>
                  <a:schemeClr val="accent1"/>
                </a:solidFill>
                <a:latin typeface="Source Code Pro"/>
                <a:ea typeface="Source Code Pro"/>
                <a:cs typeface="Source Code Pro"/>
                <a:sym typeface="Source Code Pro"/>
              </a:defRPr>
            </a:lvl6pPr>
            <a:lvl7pPr lvl="6" algn="r">
              <a:buNone/>
              <a:defRPr sz="1000">
                <a:solidFill>
                  <a:schemeClr val="accent1"/>
                </a:solidFill>
                <a:latin typeface="Source Code Pro"/>
                <a:ea typeface="Source Code Pro"/>
                <a:cs typeface="Source Code Pro"/>
                <a:sym typeface="Source Code Pro"/>
              </a:defRPr>
            </a:lvl7pPr>
            <a:lvl8pPr lvl="7" algn="r">
              <a:buNone/>
              <a:defRPr sz="1000">
                <a:solidFill>
                  <a:schemeClr val="accent1"/>
                </a:solidFill>
                <a:latin typeface="Source Code Pro"/>
                <a:ea typeface="Source Code Pro"/>
                <a:cs typeface="Source Code Pro"/>
                <a:sym typeface="Source Code Pro"/>
              </a:defRPr>
            </a:lvl8pPr>
            <a:lvl9pPr lvl="8" algn="r">
              <a:buNone/>
              <a:defRPr sz="1000">
                <a:solidFill>
                  <a:schemeClr val="accent1"/>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13"/>
          <p:cNvSpPr txBox="1"/>
          <p:nvPr>
            <p:ph type="ctrTitle"/>
          </p:nvPr>
        </p:nvSpPr>
        <p:spPr>
          <a:xfrm>
            <a:off x="311700" y="392150"/>
            <a:ext cx="8520600" cy="2690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SzPts val="990"/>
              <a:buNone/>
            </a:pPr>
            <a:r>
              <a:rPr lang="en" sz="6400"/>
              <a:t>AI Policy and Classroom Conversations</a:t>
            </a:r>
            <a:endParaRPr sz="6400"/>
          </a:p>
        </p:txBody>
      </p:sp>
      <p:sp>
        <p:nvSpPr>
          <p:cNvPr id="56" name="Google Shape;56;p13"/>
          <p:cNvSpPr txBox="1"/>
          <p:nvPr>
            <p:ph idx="1" type="subTitle"/>
          </p:nvPr>
        </p:nvSpPr>
        <p:spPr>
          <a:xfrm>
            <a:off x="311700" y="3890400"/>
            <a:ext cx="8520600" cy="7062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Dr. S.E. Hackney - GSLIS - November 14, 2025</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292850"/>
            <a:ext cx="8520600" cy="801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Syllabus Statement:</a:t>
            </a:r>
            <a:endParaRPr/>
          </a:p>
        </p:txBody>
      </p:sp>
      <p:sp>
        <p:nvSpPr>
          <p:cNvPr id="62" name="Google Shape;62;p14"/>
          <p:cNvSpPr txBox="1"/>
          <p:nvPr>
            <p:ph idx="1" type="body"/>
          </p:nvPr>
        </p:nvSpPr>
        <p:spPr>
          <a:xfrm>
            <a:off x="311700" y="1093850"/>
            <a:ext cx="8520600" cy="3761400"/>
          </a:xfrm>
          <a:prstGeom prst="rect">
            <a:avLst/>
          </a:prstGeom>
        </p:spPr>
        <p:txBody>
          <a:bodyPr anchorCtr="0" anchor="t" bIns="91425" lIns="91425" spcFirstLastPara="1" rIns="91425" wrap="square" tIns="91425">
            <a:normAutofit fontScale="77500" lnSpcReduction="10000"/>
          </a:bodyPr>
          <a:lstStyle/>
          <a:p>
            <a:pPr indent="0" lvl="0" marL="0" rtl="0" algn="l">
              <a:spcBef>
                <a:spcPts val="0"/>
              </a:spcBef>
              <a:spcAft>
                <a:spcPts val="0"/>
              </a:spcAft>
              <a:buNone/>
            </a:pPr>
            <a:r>
              <a:rPr b="1" lang="en"/>
              <a:t>I, as your professor, do not and will not make use of AI tools to conduct any part of this class.</a:t>
            </a:r>
            <a:r>
              <a:rPr lang="en"/>
              <a:t> I do not use AI tools to read or grade your papers, or to assess them for plagiarism. I do the reading, and prepare my feedback myself, and I never, ever, expose student work to potential AI content farming. The environmental and resource costs of using AI are overwhelming and destructive; it reproduces and exacerbates structural inequalities, sexism, and racism; and lines the pockets of the already-bloated billionaire class.</a:t>
            </a:r>
            <a:endParaRPr/>
          </a:p>
          <a:p>
            <a:pPr indent="0" lvl="0" marL="0" rtl="0" algn="l">
              <a:spcBef>
                <a:spcPts val="1200"/>
              </a:spcBef>
              <a:spcAft>
                <a:spcPts val="0"/>
              </a:spcAft>
              <a:buNone/>
            </a:pPr>
            <a:r>
              <a:rPr i="1" lang="en"/>
              <a:t>It is my strong preference that you do not use AI as a part of your assignments for this class. </a:t>
            </a:r>
            <a:endParaRPr i="1"/>
          </a:p>
          <a:p>
            <a:pPr indent="0" lvl="0" marL="0" rtl="0" algn="l">
              <a:spcBef>
                <a:spcPts val="1200"/>
              </a:spcBef>
              <a:spcAft>
                <a:spcPts val="1200"/>
              </a:spcAft>
              <a:buNone/>
            </a:pPr>
            <a:r>
              <a:rPr b="1" lang="en"/>
              <a:t>You may not use AI to write your assignments outright, nor as a primary research tool. However, I am not banning it altogether.</a:t>
            </a:r>
            <a:r>
              <a:rPr lang="en"/>
              <a:t> All I ask is that if you made use of an AI tool in the course of preparing for this class or its assignments, please let me know. Tell me what you did, what AI(s) you used, and for what purpose. If I have some question about the authorship of your work, or the way that AI was used to produce it, I will ask you about it, and we will discuss together how best to assess your work and go forward.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292850"/>
            <a:ext cx="8520600" cy="801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Classroom</a:t>
            </a:r>
            <a:r>
              <a:rPr lang="en"/>
              <a:t> Expectations</a:t>
            </a:r>
            <a:endParaRPr/>
          </a:p>
        </p:txBody>
      </p:sp>
      <p:sp>
        <p:nvSpPr>
          <p:cNvPr id="68" name="Google Shape;68;p15"/>
          <p:cNvSpPr txBox="1"/>
          <p:nvPr>
            <p:ph idx="1" type="body"/>
          </p:nvPr>
        </p:nvSpPr>
        <p:spPr>
          <a:xfrm>
            <a:off x="311700" y="1228675"/>
            <a:ext cx="8520600" cy="33402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lang="en"/>
              <a:t>I will not ask you to use AI tools as a part of this class</a:t>
            </a:r>
            <a:endParaRPr/>
          </a:p>
          <a:p>
            <a:pPr indent="-349250" lvl="0" marL="457200" rtl="0" algn="l">
              <a:spcBef>
                <a:spcPts val="0"/>
              </a:spcBef>
              <a:spcAft>
                <a:spcPts val="0"/>
              </a:spcAft>
              <a:buSzPts val="1900"/>
              <a:buChar char="●"/>
            </a:pPr>
            <a:r>
              <a:rPr lang="en"/>
              <a:t>AI is not a secret or taboo</a:t>
            </a:r>
            <a:endParaRPr/>
          </a:p>
          <a:p>
            <a:pPr indent="-323850" lvl="1" marL="914400" rtl="0" algn="l">
              <a:spcBef>
                <a:spcPts val="0"/>
              </a:spcBef>
              <a:spcAft>
                <a:spcPts val="0"/>
              </a:spcAft>
              <a:buSzPts val="1500"/>
              <a:buChar char="○"/>
            </a:pPr>
            <a:r>
              <a:rPr lang="en"/>
              <a:t>AI is a topic of conversation and study for our field</a:t>
            </a:r>
            <a:endParaRPr/>
          </a:p>
          <a:p>
            <a:pPr indent="-349250" lvl="0" marL="457200" rtl="0" algn="l">
              <a:spcBef>
                <a:spcPts val="0"/>
              </a:spcBef>
              <a:spcAft>
                <a:spcPts val="0"/>
              </a:spcAft>
              <a:buSzPts val="1900"/>
              <a:buChar char="●"/>
            </a:pPr>
            <a:r>
              <a:rPr lang="en"/>
              <a:t>Our perspectives will differ, we treat one another with respect and care, and assume good faith</a:t>
            </a:r>
            <a:endParaRPr/>
          </a:p>
          <a:p>
            <a:pPr indent="-349250" lvl="0" marL="457200" rtl="0" algn="l">
              <a:spcBef>
                <a:spcPts val="0"/>
              </a:spcBef>
              <a:spcAft>
                <a:spcPts val="0"/>
              </a:spcAft>
              <a:buSzPts val="1900"/>
              <a:buChar char="●"/>
            </a:pPr>
            <a:r>
              <a:rPr lang="en"/>
              <a:t>Your assignments should reflect your ideas, thoughts, and opinions</a:t>
            </a:r>
            <a:endParaRPr/>
          </a:p>
          <a:p>
            <a:pPr indent="-323850" lvl="1" marL="914400" rtl="0" algn="l">
              <a:spcBef>
                <a:spcPts val="0"/>
              </a:spcBef>
              <a:spcAft>
                <a:spcPts val="0"/>
              </a:spcAft>
              <a:buSzPts val="1500"/>
              <a:buChar char="○"/>
            </a:pPr>
            <a:r>
              <a:rPr lang="en"/>
              <a:t>I am far less concerned with the style or “professionalism” of your work than with your ideas</a:t>
            </a:r>
            <a:endParaRPr/>
          </a:p>
          <a:p>
            <a:pPr indent="-349250" lvl="0" marL="457200" rtl="0" algn="l">
              <a:spcBef>
                <a:spcPts val="0"/>
              </a:spcBef>
              <a:spcAft>
                <a:spcPts val="0"/>
              </a:spcAft>
              <a:buSzPts val="1900"/>
              <a:buChar char="●"/>
            </a:pPr>
            <a:r>
              <a:rPr lang="en"/>
              <a:t>If you use AI as a part of your research and/or writing, please tell me!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292850"/>
            <a:ext cx="8520600" cy="801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Professional Applications</a:t>
            </a:r>
            <a:endParaRPr/>
          </a:p>
        </p:txBody>
      </p:sp>
      <p:sp>
        <p:nvSpPr>
          <p:cNvPr id="74" name="Google Shape;74;p16"/>
          <p:cNvSpPr txBox="1"/>
          <p:nvPr>
            <p:ph idx="1" type="body"/>
          </p:nvPr>
        </p:nvSpPr>
        <p:spPr>
          <a:xfrm>
            <a:off x="580425" y="1228675"/>
            <a:ext cx="8251800" cy="33402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lang="en"/>
              <a:t>AI tools are being deployed in the library</a:t>
            </a:r>
            <a:endParaRPr/>
          </a:p>
          <a:p>
            <a:pPr indent="-349250" lvl="0" marL="457200" rtl="0" algn="l">
              <a:spcBef>
                <a:spcPts val="0"/>
              </a:spcBef>
              <a:spcAft>
                <a:spcPts val="0"/>
              </a:spcAft>
              <a:buSzPts val="1900"/>
              <a:buChar char="●"/>
            </a:pPr>
            <a:r>
              <a:rPr lang="en"/>
              <a:t>Our patrons are using AI tools</a:t>
            </a:r>
            <a:endParaRPr/>
          </a:p>
          <a:p>
            <a:pPr indent="-349250" lvl="0" marL="457200" rtl="0" algn="l">
              <a:spcBef>
                <a:spcPts val="0"/>
              </a:spcBef>
              <a:spcAft>
                <a:spcPts val="0"/>
              </a:spcAft>
              <a:buSzPts val="1900"/>
              <a:buChar char="●"/>
            </a:pPr>
            <a:r>
              <a:rPr lang="en"/>
              <a:t>What is our role in navigating the AI landscape?</a:t>
            </a:r>
            <a:endParaRPr/>
          </a:p>
          <a:p>
            <a:pPr indent="0" lvl="0" marL="0" rtl="0" algn="l">
              <a:spcBef>
                <a:spcPts val="1200"/>
              </a:spcBef>
              <a:spcAft>
                <a:spcPts val="0"/>
              </a:spcAft>
              <a:buNone/>
            </a:pPr>
            <a:r>
              <a:rPr lang="en"/>
              <a:t>Areas of discussion for our field:</a:t>
            </a:r>
            <a:endParaRPr/>
          </a:p>
          <a:p>
            <a:pPr indent="-349250" lvl="0" marL="457200" rtl="0" algn="l">
              <a:spcBef>
                <a:spcPts val="1200"/>
              </a:spcBef>
              <a:spcAft>
                <a:spcPts val="0"/>
              </a:spcAft>
              <a:buSzPts val="1900"/>
              <a:buChar char="●"/>
            </a:pPr>
            <a:r>
              <a:rPr lang="en"/>
              <a:t>Copyright/Intellectual Property</a:t>
            </a:r>
            <a:endParaRPr/>
          </a:p>
          <a:p>
            <a:pPr indent="-349250" lvl="0" marL="457200" rtl="0" algn="l">
              <a:spcBef>
                <a:spcPts val="0"/>
              </a:spcBef>
              <a:spcAft>
                <a:spcPts val="0"/>
              </a:spcAft>
              <a:buSzPts val="1900"/>
              <a:buChar char="●"/>
            </a:pPr>
            <a:r>
              <a:rPr lang="en"/>
              <a:t>Mis/disinformation</a:t>
            </a:r>
            <a:endParaRPr/>
          </a:p>
          <a:p>
            <a:pPr indent="-349250" lvl="0" marL="457200" rtl="0" algn="l">
              <a:spcBef>
                <a:spcPts val="0"/>
              </a:spcBef>
              <a:spcAft>
                <a:spcPts val="0"/>
              </a:spcAft>
              <a:buSzPts val="1900"/>
              <a:buChar char="●"/>
            </a:pPr>
            <a:r>
              <a:rPr lang="en"/>
              <a:t>Information privitization</a:t>
            </a:r>
            <a:endParaRPr/>
          </a:p>
          <a:p>
            <a:pPr indent="-349250" lvl="0" marL="457200" rtl="0" algn="l">
              <a:spcBef>
                <a:spcPts val="0"/>
              </a:spcBef>
              <a:spcAft>
                <a:spcPts val="0"/>
              </a:spcAft>
              <a:buSzPts val="1900"/>
              <a:buChar char="●"/>
            </a:pPr>
            <a:r>
              <a:rPr lang="en"/>
              <a:t>Top-down AI mandates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292850"/>
            <a:ext cx="8520600" cy="801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Areas of Interest /Concern</a:t>
            </a:r>
            <a:endParaRPr/>
          </a:p>
        </p:txBody>
      </p:sp>
      <p:sp>
        <p:nvSpPr>
          <p:cNvPr id="80" name="Google Shape;80;p17"/>
          <p:cNvSpPr txBox="1"/>
          <p:nvPr>
            <p:ph idx="1" type="body"/>
          </p:nvPr>
        </p:nvSpPr>
        <p:spPr>
          <a:xfrm>
            <a:off x="311700" y="1228675"/>
            <a:ext cx="8520600" cy="33402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lang="en"/>
              <a:t>Environmental effects</a:t>
            </a:r>
            <a:endParaRPr/>
          </a:p>
          <a:p>
            <a:pPr indent="-349250" lvl="0" marL="457200" rtl="0" algn="l">
              <a:spcBef>
                <a:spcPts val="0"/>
              </a:spcBef>
              <a:spcAft>
                <a:spcPts val="0"/>
              </a:spcAft>
              <a:buSzPts val="1900"/>
              <a:buChar char="●"/>
            </a:pPr>
            <a:r>
              <a:rPr lang="en"/>
              <a:t>Access gap</a:t>
            </a:r>
            <a:endParaRPr/>
          </a:p>
          <a:p>
            <a:pPr indent="-349250" lvl="0" marL="457200" rtl="0" algn="l">
              <a:spcBef>
                <a:spcPts val="0"/>
              </a:spcBef>
              <a:spcAft>
                <a:spcPts val="0"/>
              </a:spcAft>
              <a:buSzPts val="1900"/>
              <a:buChar char="●"/>
            </a:pPr>
            <a:r>
              <a:rPr lang="en"/>
              <a:t>Intellectual property</a:t>
            </a:r>
            <a:endParaRPr/>
          </a:p>
          <a:p>
            <a:pPr indent="-349250" lvl="0" marL="457200" rtl="0" algn="l">
              <a:spcBef>
                <a:spcPts val="0"/>
              </a:spcBef>
              <a:spcAft>
                <a:spcPts val="0"/>
              </a:spcAft>
              <a:buSzPts val="1900"/>
              <a:buChar char="●"/>
            </a:pPr>
            <a:r>
              <a:rPr lang="en"/>
              <a:t>Content milling</a:t>
            </a:r>
            <a:endParaRPr/>
          </a:p>
          <a:p>
            <a:pPr indent="-349250" lvl="0" marL="457200" rtl="0" algn="l">
              <a:spcBef>
                <a:spcPts val="0"/>
              </a:spcBef>
              <a:spcAft>
                <a:spcPts val="0"/>
              </a:spcAft>
              <a:buSzPts val="1900"/>
              <a:buChar char="●"/>
            </a:pPr>
            <a:r>
              <a:rPr lang="en"/>
              <a:t>Bigotry</a:t>
            </a:r>
            <a:endParaRPr/>
          </a:p>
          <a:p>
            <a:pPr indent="-349250" lvl="0" marL="457200" rtl="0" algn="l">
              <a:spcBef>
                <a:spcPts val="0"/>
              </a:spcBef>
              <a:spcAft>
                <a:spcPts val="0"/>
              </a:spcAft>
              <a:buSzPts val="1900"/>
              <a:buChar char="●"/>
            </a:pPr>
            <a:r>
              <a:rPr lang="en"/>
              <a:t>Hallucinations, False information</a:t>
            </a:r>
            <a:endParaRPr/>
          </a:p>
          <a:p>
            <a:pPr indent="-349250" lvl="0" marL="457200" rtl="0" algn="l">
              <a:spcBef>
                <a:spcPts val="0"/>
              </a:spcBef>
              <a:spcAft>
                <a:spcPts val="0"/>
              </a:spcAft>
              <a:buSzPts val="1900"/>
              <a:buChar char="●"/>
            </a:pPr>
            <a:r>
              <a:rPr lang="en"/>
              <a:t>Black Box</a:t>
            </a:r>
            <a:endParaRPr/>
          </a:p>
          <a:p>
            <a:pPr indent="-349250" lvl="0" marL="457200" rtl="0" algn="l">
              <a:spcBef>
                <a:spcPts val="0"/>
              </a:spcBef>
              <a:spcAft>
                <a:spcPts val="0"/>
              </a:spcAft>
              <a:buSzPts val="1900"/>
              <a:buChar char="●"/>
            </a:pPr>
            <a:r>
              <a:rPr lang="en"/>
              <a:t>Brainrot</a:t>
            </a:r>
            <a:endParaRPr/>
          </a:p>
          <a:p>
            <a:pPr indent="-349250" lvl="0" marL="457200" rtl="0" algn="l">
              <a:spcBef>
                <a:spcPts val="0"/>
              </a:spcBef>
              <a:spcAft>
                <a:spcPts val="0"/>
              </a:spcAft>
              <a:buSzPts val="1900"/>
              <a:buChar char="●"/>
            </a:pPr>
            <a:r>
              <a:rPr lang="en"/>
              <a:t>Labor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292850"/>
            <a:ext cx="8520600" cy="801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 the works:</a:t>
            </a:r>
            <a:endParaRPr/>
          </a:p>
        </p:txBody>
      </p:sp>
      <p:sp>
        <p:nvSpPr>
          <p:cNvPr id="86" name="Google Shape;86;p18"/>
          <p:cNvSpPr txBox="1"/>
          <p:nvPr>
            <p:ph idx="1" type="body"/>
          </p:nvPr>
        </p:nvSpPr>
        <p:spPr>
          <a:xfrm>
            <a:off x="311700" y="1269950"/>
            <a:ext cx="3782400" cy="307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0" lvl="0" marL="0" rtl="0" algn="l">
              <a:spcBef>
                <a:spcPts val="1200"/>
              </a:spcBef>
              <a:spcAft>
                <a:spcPts val="1200"/>
              </a:spcAft>
              <a:buNone/>
            </a:pPr>
            <a:r>
              <a:t/>
            </a:r>
            <a:endParaRPr/>
          </a:p>
        </p:txBody>
      </p:sp>
      <p:pic>
        <p:nvPicPr>
          <p:cNvPr id="87" name="Google Shape;87;p18" title="how does genai work tho.jpg"/>
          <p:cNvPicPr preferRelativeResize="0"/>
          <p:nvPr/>
        </p:nvPicPr>
        <p:blipFill>
          <a:blip r:embed="rId3">
            <a:alphaModFix/>
          </a:blip>
          <a:stretch>
            <a:fillRect/>
          </a:stretch>
        </p:blipFill>
        <p:spPr>
          <a:xfrm>
            <a:off x="3790000" y="756427"/>
            <a:ext cx="5042299" cy="3630649"/>
          </a:xfrm>
          <a:prstGeom prst="rect">
            <a:avLst/>
          </a:prstGeom>
          <a:noFill/>
          <a:ln cap="flat" cmpd="sng" w="38100">
            <a:solidFill>
              <a:schemeClr val="accent6"/>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43BCE2333FE346B7CED56697DF9A52" ma:contentTypeVersion="19" ma:contentTypeDescription="Create a new document." ma:contentTypeScope="" ma:versionID="0fc4f53907ecc98b4c7bf35180346b42">
  <xsd:schema xmlns:xsd="http://www.w3.org/2001/XMLSchema" xmlns:xs="http://www.w3.org/2001/XMLSchema" xmlns:p="http://schemas.microsoft.com/office/2006/metadata/properties" xmlns:ns2="ad8db9e2-6599-41bd-a036-820a7a7939c2" xmlns:ns3="8b6edb8c-f666-4285-a91c-210e24145dc5" targetNamespace="http://schemas.microsoft.com/office/2006/metadata/properties" ma:root="true" ma:fieldsID="446eef1f7eb92dcefc65bf2c75a99acd" ns2:_="" ns3:_="">
    <xsd:import namespace="ad8db9e2-6599-41bd-a036-820a7a7939c2"/>
    <xsd:import namespace="8b6edb8c-f666-4285-a91c-210e24145dc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8db9e2-6599-41bd-a036-820a7a7939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2597c87-0a2f-4bcb-98aa-a355c729041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b6edb8c-f666-4285-a91c-210e24145dc5"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d78e41f-f65b-46a7-bb41-6a8e6322839a}" ma:internalName="TaxCatchAll" ma:showField="CatchAllData" ma:web="8b6edb8c-f666-4285-a91c-210e24145dc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d8db9e2-6599-41bd-a036-820a7a7939c2">
      <Terms xmlns="http://schemas.microsoft.com/office/infopath/2007/PartnerControls"/>
    </lcf76f155ced4ddcb4097134ff3c332f>
    <TaxCatchAll xmlns="8b6edb8c-f666-4285-a91c-210e24145dc5" xsi:nil="true"/>
  </documentManagement>
</p:properties>
</file>

<file path=customXml/itemProps1.xml><?xml version="1.0" encoding="utf-8"?>
<ds:datastoreItem xmlns:ds="http://schemas.openxmlformats.org/officeDocument/2006/customXml" ds:itemID="{C31BB38D-204C-4929-897B-EC5E51A1D237}"/>
</file>

<file path=customXml/itemProps2.xml><?xml version="1.0" encoding="utf-8"?>
<ds:datastoreItem xmlns:ds="http://schemas.openxmlformats.org/officeDocument/2006/customXml" ds:itemID="{D13F5D3D-3836-4B12-8431-8CC9E1DCD778}"/>
</file>

<file path=customXml/itemProps3.xml><?xml version="1.0" encoding="utf-8"?>
<ds:datastoreItem xmlns:ds="http://schemas.openxmlformats.org/officeDocument/2006/customXml" ds:itemID="{99954211-CD11-484C-AB86-8DBE7B48C60C}"/>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0x010100F843BCE2333FE346B7CED56697DF9A52</vt:lpwstr>
  </property>
</Properties>
</file>