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4"/>
  </p:notesMasterIdLst>
  <p:sldIdLst>
    <p:sldId id="256" r:id="rId2"/>
    <p:sldId id="300" r:id="rId3"/>
    <p:sldId id="265" r:id="rId4"/>
    <p:sldId id="257" r:id="rId5"/>
    <p:sldId id="259" r:id="rId6"/>
    <p:sldId id="309" r:id="rId7"/>
    <p:sldId id="310" r:id="rId8"/>
    <p:sldId id="311" r:id="rId9"/>
    <p:sldId id="312" r:id="rId10"/>
    <p:sldId id="303" r:id="rId11"/>
    <p:sldId id="304" r:id="rId12"/>
    <p:sldId id="29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22"/>
    <p:restoredTop sz="94622"/>
  </p:normalViewPr>
  <p:slideViewPr>
    <p:cSldViewPr snapToGrid="0" snapToObjects="1">
      <p:cViewPr varScale="1">
        <p:scale>
          <a:sx n="100" d="100"/>
          <a:sy n="100" d="100"/>
        </p:scale>
        <p:origin x="344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0819E-A5FE-174E-9CF1-0EEBC439DB4A}" type="datetimeFigureOut">
              <a:rPr lang="en-US" smtClean="0"/>
              <a:t>9/15/19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C46259-6E83-E54F-A9D1-525D2A877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52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4D168-EA75-4C13-B242-717935EC07F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18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9/15/19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9/15/19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9/15/19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9/15/19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9/15/19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9/15/19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9/15/19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9/15/19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9/15/19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9/15/19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9/15/19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9/15/19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elikia.org/" TargetMode="External"/><Relationship Id="rId2" Type="http://schemas.openxmlformats.org/officeDocument/2006/relationships/hyperlink" Target="http://www.hypercitie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colnmullen.com/projects/slavery/" TargetMode="External"/><Relationship Id="rId5" Type="http://schemas.openxmlformats.org/officeDocument/2006/relationships/hyperlink" Target="http://dsl.richmond.edu/emancipation/" TargetMode="External"/><Relationship Id="rId4" Type="http://schemas.openxmlformats.org/officeDocument/2006/relationships/hyperlink" Target="http://web.stanford.edu/group/spatialhistory/cgi-bin/site/index.php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CCE35-F20C-A749-800F-5528E63B27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/>
              <a:t>ANTH 3420 Urban Archaeology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2C7B7F-62FD-534F-9799-73ECC61F50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Prof. Kelly M Britt</a:t>
            </a:r>
          </a:p>
          <a:p>
            <a:r>
              <a:rPr lang="en-US" dirty="0"/>
              <a:t>Room 538 IA</a:t>
            </a:r>
          </a:p>
        </p:txBody>
      </p:sp>
    </p:spTree>
    <p:extLst>
      <p:ext uri="{BB962C8B-B14F-4D97-AF65-F5344CB8AC3E}">
        <p14:creationId xmlns:p14="http://schemas.microsoft.com/office/powerpoint/2010/main" val="2024976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CA2A1-809C-9F43-977C-FDE723345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29" y="383032"/>
            <a:ext cx="10058400" cy="1609344"/>
          </a:xfrm>
        </p:spPr>
        <p:txBody>
          <a:bodyPr/>
          <a:lstStyle/>
          <a:p>
            <a:r>
              <a:rPr lang="en-US" dirty="0"/>
              <a:t>Digital Humanities Projects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9CF4F-2E90-1F4C-A426-DDFA31827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29" y="1730829"/>
            <a:ext cx="10769019" cy="4441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Some examples:</a:t>
            </a:r>
          </a:p>
          <a:p>
            <a:pPr fontAlgn="base"/>
            <a:r>
              <a:rPr lang="en-US" sz="2400" dirty="0" err="1"/>
              <a:t>Hypercities</a:t>
            </a:r>
            <a:r>
              <a:rPr lang="en-US" sz="2400" dirty="0"/>
              <a:t>: </a:t>
            </a:r>
            <a:r>
              <a:rPr lang="en-US" sz="2400" dirty="0">
                <a:hlinkClick r:id="rId2"/>
              </a:rPr>
              <a:t>http://www.hypercities.com/</a:t>
            </a:r>
            <a:endParaRPr lang="en-US" sz="2400" dirty="0"/>
          </a:p>
          <a:p>
            <a:pPr fontAlgn="base"/>
            <a:r>
              <a:rPr lang="en-US" sz="2400" dirty="0"/>
              <a:t>The </a:t>
            </a:r>
            <a:r>
              <a:rPr lang="en-US" sz="2400" dirty="0" err="1"/>
              <a:t>Welikia</a:t>
            </a:r>
            <a:r>
              <a:rPr lang="en-US" sz="2400" dirty="0"/>
              <a:t> Project: </a:t>
            </a:r>
            <a:r>
              <a:rPr lang="en-US" sz="2400" dirty="0">
                <a:hlinkClick r:id="rId3"/>
              </a:rPr>
              <a:t>https://welikia.org/</a:t>
            </a:r>
            <a:endParaRPr lang="en-US" sz="2400" dirty="0"/>
          </a:p>
          <a:p>
            <a:pPr fontAlgn="base"/>
            <a:r>
              <a:rPr lang="en-US" sz="2400" dirty="0"/>
              <a:t>Spatial History Project: </a:t>
            </a:r>
            <a:r>
              <a:rPr lang="en-US" sz="2400" dirty="0">
                <a:hlinkClick r:id="rId4"/>
              </a:rPr>
              <a:t>http://web.stanford.edu/group/spatialhistory/cgi-bin/site/index.php</a:t>
            </a:r>
            <a:endParaRPr lang="en-US" sz="2400" dirty="0"/>
          </a:p>
          <a:p>
            <a:pPr fontAlgn="base"/>
            <a:r>
              <a:rPr lang="en-US" sz="2400" dirty="0"/>
              <a:t>Visualizing Emancipation: </a:t>
            </a:r>
            <a:r>
              <a:rPr lang="en-US" sz="2400" dirty="0">
                <a:hlinkClick r:id="rId5"/>
              </a:rPr>
              <a:t>http://dsl.richmond.edu/emancipation/</a:t>
            </a:r>
            <a:endParaRPr lang="en-US" sz="2400" dirty="0"/>
          </a:p>
          <a:p>
            <a:pPr fontAlgn="base"/>
            <a:r>
              <a:rPr lang="en-US" sz="2400" dirty="0"/>
              <a:t>The Spread of American Slavery: </a:t>
            </a:r>
            <a:r>
              <a:rPr lang="en-US" sz="2400" dirty="0">
                <a:hlinkClick r:id="rId6"/>
              </a:rPr>
              <a:t>https://lincolnmullen.com/projects/slavery/</a:t>
            </a:r>
            <a:endParaRPr lang="en-US" sz="2400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478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08CC2-32FA-A24D-9324-D4B39B1E2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C99D3-5A8A-C046-B7DE-D27D3F4A3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 groups of 3</a:t>
            </a:r>
          </a:p>
          <a:p>
            <a:r>
              <a:rPr lang="en-US" dirty="0"/>
              <a:t>Potential Themes based on Smith’s work</a:t>
            </a:r>
          </a:p>
          <a:p>
            <a:pPr lvl="1"/>
            <a:r>
              <a:rPr lang="en-US" dirty="0"/>
              <a:t>Social</a:t>
            </a:r>
          </a:p>
          <a:p>
            <a:pPr lvl="1"/>
            <a:r>
              <a:rPr lang="en-US" dirty="0"/>
              <a:t>Ritual </a:t>
            </a:r>
          </a:p>
          <a:p>
            <a:pPr lvl="1"/>
            <a:r>
              <a:rPr lang="en-US" dirty="0"/>
              <a:t>Political</a:t>
            </a:r>
          </a:p>
          <a:p>
            <a:pPr lvl="1"/>
            <a:r>
              <a:rPr lang="en-US" dirty="0"/>
              <a:t>Economic</a:t>
            </a:r>
          </a:p>
          <a:p>
            <a:r>
              <a:rPr lang="en-US" dirty="0"/>
              <a:t>Do we want to look at these 4 themes, or focus on just one?</a:t>
            </a:r>
          </a:p>
          <a:p>
            <a:r>
              <a:rPr lang="en-US" dirty="0"/>
              <a:t>Name of project?</a:t>
            </a:r>
          </a:p>
          <a:p>
            <a:pPr lvl="1"/>
            <a:r>
              <a:rPr lang="en-US" dirty="0"/>
              <a:t>My thought-Mapping the Making of the Urban Landscape: Making Place in Bed </a:t>
            </a:r>
            <a:r>
              <a:rPr lang="en-US" dirty="0" err="1"/>
              <a:t>Stuy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87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Dr. Kelly M Britt</a:t>
            </a:r>
          </a:p>
          <a:p>
            <a:r>
              <a:rPr lang="en-US" sz="3600" dirty="0" err="1"/>
              <a:t>Kellym.britt@Brooklyn.cuny.edu</a:t>
            </a:r>
            <a:endParaRPr lang="en-US" sz="3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Comments</a:t>
            </a:r>
          </a:p>
        </p:txBody>
      </p:sp>
    </p:spTree>
    <p:extLst>
      <p:ext uri="{BB962C8B-B14F-4D97-AF65-F5344CB8AC3E}">
        <p14:creationId xmlns:p14="http://schemas.microsoft.com/office/powerpoint/2010/main" val="3076235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5566E-0CAB-E64F-9F71-EF472A3CB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26FA2-3D6E-5A4B-82F5-1ADDCA0A2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OER/CUNY Commons Questions?</a:t>
            </a:r>
          </a:p>
          <a:p>
            <a:pPr lvl="0"/>
            <a:r>
              <a:rPr lang="en-US" dirty="0"/>
              <a:t>Office hours-Jaeden this week, next week </a:t>
            </a:r>
            <a:r>
              <a:rPr lang="en-US" dirty="0" err="1"/>
              <a:t>Nolcie</a:t>
            </a:r>
            <a:r>
              <a:rPr lang="en-US" dirty="0"/>
              <a:t> (after class)</a:t>
            </a:r>
          </a:p>
          <a:p>
            <a:pPr lvl="0"/>
            <a:r>
              <a:rPr lang="en-US" dirty="0"/>
              <a:t>Discussants-this week Chris and James, next week Blessing and Jaeden</a:t>
            </a:r>
          </a:p>
          <a:p>
            <a:pPr lvl="0"/>
            <a:r>
              <a:rPr lang="en-US" dirty="0"/>
              <a:t>Next Week 9/26 at NYP/logistics.</a:t>
            </a:r>
          </a:p>
          <a:p>
            <a:pPr lvl="0"/>
            <a:r>
              <a:rPr lang="en-US" dirty="0"/>
              <a:t>10/3-instead of discussant-lecture by </a:t>
            </a:r>
            <a:r>
              <a:rPr lang="en-US" dirty="0" err="1"/>
              <a:t>Jaskrian</a:t>
            </a:r>
            <a:r>
              <a:rPr lang="en-US" dirty="0"/>
              <a:t> Dhillon, indigenous scholar from New School, talk on Indigenous Resistance, Planetary Dystopia, and the Politics of Environmental Justice. Only class that week. Chris rescheduled Discussion section.</a:t>
            </a:r>
          </a:p>
          <a:p>
            <a:pPr lvl="0"/>
            <a:r>
              <a:rPr lang="en-US" dirty="0"/>
              <a:t>10/29-Field trip to either </a:t>
            </a:r>
            <a:r>
              <a:rPr lang="en-US" dirty="0" err="1"/>
              <a:t>Weeksville</a:t>
            </a:r>
            <a:r>
              <a:rPr lang="en-US" dirty="0"/>
              <a:t> Heritage Center or Stonewall Inn. Discussants 10/31.</a:t>
            </a:r>
          </a:p>
          <a:p>
            <a:r>
              <a:rPr lang="en-US" dirty="0"/>
              <a:t>Exploring Digital Humanities Projects and picking themes-see website. </a:t>
            </a:r>
          </a:p>
        </p:txBody>
      </p:sp>
    </p:spTree>
    <p:extLst>
      <p:ext uri="{BB962C8B-B14F-4D97-AF65-F5344CB8AC3E}">
        <p14:creationId xmlns:p14="http://schemas.microsoft.com/office/powerpoint/2010/main" val="3668144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Archaeology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40080" y="4937760"/>
            <a:ext cx="10578254" cy="1149096"/>
          </a:xfrm>
        </p:spPr>
        <p:txBody>
          <a:bodyPr>
            <a:noAutofit/>
          </a:bodyPr>
          <a:lstStyle/>
          <a:p>
            <a:r>
              <a:rPr lang="en-US" sz="2800" dirty="0"/>
              <a:t>Architecture and Urban Plans as Technologies of Control</a:t>
            </a:r>
          </a:p>
        </p:txBody>
      </p:sp>
    </p:spTree>
    <p:extLst>
      <p:ext uri="{BB962C8B-B14F-4D97-AF65-F5344CB8AC3E}">
        <p14:creationId xmlns:p14="http://schemas.microsoft.com/office/powerpoint/2010/main" val="179993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33410-1592-024B-857E-BED73819B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Michel Foucault</a:t>
            </a:r>
            <a:endParaRPr lang="en-US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CD3490A8-C2EA-E648-BC3B-7329C04CF30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48" y="1796519"/>
            <a:ext cx="3616452" cy="4731525"/>
          </a:xfr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8B058E2-6E7D-364B-A087-A093A4386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67300" y="1796519"/>
            <a:ext cx="6060948" cy="47315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French philosopher, social theorist (1926-1984)</a:t>
            </a:r>
          </a:p>
          <a:p>
            <a:pPr lvl="1"/>
            <a:r>
              <a:rPr lang="en-US" dirty="0"/>
              <a:t>First public figure in France to die of HIV/AIDS</a:t>
            </a:r>
          </a:p>
          <a:p>
            <a:r>
              <a:rPr lang="en-US" dirty="0"/>
              <a:t>Theoretical focus of the relationship between power and knowledge</a:t>
            </a:r>
          </a:p>
          <a:p>
            <a:r>
              <a:rPr lang="en-US" dirty="0"/>
              <a:t>Labeled as a post-</a:t>
            </a:r>
            <a:r>
              <a:rPr lang="en-US" dirty="0" err="1"/>
              <a:t>strucurtalist</a:t>
            </a:r>
            <a:r>
              <a:rPr lang="en-US" dirty="0"/>
              <a:t>, post-modernist (though he rejected these labels)</a:t>
            </a:r>
          </a:p>
          <a:p>
            <a:r>
              <a:rPr lang="en-US" dirty="0"/>
              <a:t>Theories influences many fields including anthropology, sociology, communication studies, cultural studies, literary theory, feminism and critical theory</a:t>
            </a:r>
          </a:p>
          <a:p>
            <a:r>
              <a:rPr lang="en-US" dirty="0"/>
              <a:t>Major works include: </a:t>
            </a:r>
          </a:p>
          <a:p>
            <a:pPr lvl="1"/>
            <a:r>
              <a:rPr lang="en-US" dirty="0"/>
              <a:t>The History of Madness (1961)</a:t>
            </a:r>
          </a:p>
          <a:p>
            <a:pPr lvl="1"/>
            <a:r>
              <a:rPr lang="en-US" dirty="0"/>
              <a:t>The Birth of a Clinic (1963)</a:t>
            </a:r>
          </a:p>
          <a:p>
            <a:pPr lvl="1"/>
            <a:r>
              <a:rPr lang="en-US" dirty="0"/>
              <a:t>The Order of Things (1966)</a:t>
            </a:r>
          </a:p>
          <a:p>
            <a:pPr lvl="1"/>
            <a:r>
              <a:rPr lang="en-US" dirty="0"/>
              <a:t>The Archaeology of Knowledge (1969)</a:t>
            </a:r>
          </a:p>
          <a:p>
            <a:pPr lvl="1"/>
            <a:r>
              <a:rPr lang="en-US" dirty="0"/>
              <a:t>Discipline and Punish (1975)</a:t>
            </a:r>
          </a:p>
          <a:p>
            <a:pPr lvl="1"/>
            <a:r>
              <a:rPr lang="en-US" dirty="0"/>
              <a:t>The History of Sexuality (1976)</a:t>
            </a:r>
          </a:p>
        </p:txBody>
      </p:sp>
    </p:spTree>
    <p:extLst>
      <p:ext uri="{BB962C8B-B14F-4D97-AF65-F5344CB8AC3E}">
        <p14:creationId xmlns:p14="http://schemas.microsoft.com/office/powerpoint/2010/main" val="3578307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A4A1D-B5A5-754B-B742-782BC94AB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9788652" cy="1172719"/>
          </a:xfrm>
        </p:spPr>
        <p:txBody>
          <a:bodyPr/>
          <a:lstStyle/>
          <a:p>
            <a:r>
              <a:rPr lang="en-US" dirty="0"/>
              <a:t>Mark Leone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C7074-C7A3-174F-B28A-E692359F39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0500" y="1657351"/>
            <a:ext cx="6816378" cy="5200650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1963 BA Tufts University, History</a:t>
            </a:r>
          </a:p>
          <a:p>
            <a:pPr lvl="1"/>
            <a:r>
              <a:rPr lang="en-US" sz="2400" dirty="0"/>
              <a:t>1966, MA  University of Arizona, Anthropology</a:t>
            </a:r>
          </a:p>
          <a:p>
            <a:pPr lvl="1"/>
            <a:r>
              <a:rPr lang="en-US" sz="2400" dirty="0"/>
              <a:t>1968 PhD, University of Arizona, Anthropology</a:t>
            </a:r>
          </a:p>
          <a:p>
            <a:pPr lvl="1"/>
            <a:r>
              <a:rPr lang="en-US" sz="2400" dirty="0"/>
              <a:t>1990-present: Professor, University of Maryland, Anthropology Department</a:t>
            </a:r>
          </a:p>
          <a:p>
            <a:pPr lvl="1"/>
            <a:r>
              <a:rPr lang="en-US" sz="2400" dirty="0"/>
              <a:t>Research Interests:</a:t>
            </a:r>
          </a:p>
          <a:p>
            <a:pPr lvl="2"/>
            <a:r>
              <a:rPr lang="en-US" sz="2400" dirty="0"/>
              <a:t>Historical archaeology and interpretation, critical theory, African-American archaeology</a:t>
            </a:r>
          </a:p>
          <a:p>
            <a:pPr lvl="1"/>
            <a:endParaRPr lang="en-US" sz="22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D6193AF-7737-A44B-8BEA-7908AB1CEC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315" y="1657350"/>
            <a:ext cx="4746985" cy="3386183"/>
          </a:xfrm>
        </p:spPr>
      </p:pic>
    </p:spTree>
    <p:extLst>
      <p:ext uri="{BB962C8B-B14F-4D97-AF65-F5344CB8AC3E}">
        <p14:creationId xmlns:p14="http://schemas.microsoft.com/office/powerpoint/2010/main" val="3829644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CF68D-C8ED-C34B-920C-D49BF42D0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465582"/>
            <a:ext cx="10058400" cy="1609344"/>
          </a:xfrm>
        </p:spPr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DDFE3-0774-1341-AFD4-D62505C58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5782056" cy="4419600"/>
          </a:xfrm>
        </p:spPr>
        <p:txBody>
          <a:bodyPr>
            <a:normAutofit/>
          </a:bodyPr>
          <a:lstStyle/>
          <a:p>
            <a:r>
              <a:rPr lang="en-US" b="1" dirty="0"/>
              <a:t>Structuralism-</a:t>
            </a:r>
            <a:r>
              <a:rPr lang="en-US" dirty="0"/>
              <a:t>aspects of human culture are understood by their relationship to a broader overarching system or structure. Many concepts revolve around the idea of binary opposition-i.e. signified/signifier, emotional/rational, etc.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BB5F1-9680-B840-9070-5BA3A44FB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63700"/>
            <a:ext cx="4946904" cy="4508500"/>
          </a:xfrm>
        </p:spPr>
        <p:txBody>
          <a:bodyPr>
            <a:normAutofit/>
          </a:bodyPr>
          <a:lstStyle/>
          <a:p>
            <a:r>
              <a:rPr lang="en-US" b="1" dirty="0"/>
              <a:t>Post-Structuralism-</a:t>
            </a:r>
            <a:r>
              <a:rPr lang="en-US" dirty="0"/>
              <a:t>offers different critiques of structuralism with a common theme of the rejection of the self-sufficiency of structuralism. Rejects the binary opposition view.  “A post-structuralist approach argues that to understand an object (e.g., a text), it is necessary to study both the object itself and the systems of knowledge that produced the object.” Wikipedia-</a:t>
            </a:r>
            <a:r>
              <a:rPr lang="en-US" dirty="0" err="1"/>
              <a:t>Raulet</a:t>
            </a:r>
            <a:r>
              <a:rPr lang="en-US" dirty="0"/>
              <a:t>, Gerard.</a:t>
            </a:r>
          </a:p>
        </p:txBody>
      </p:sp>
    </p:spTree>
    <p:extLst>
      <p:ext uri="{BB962C8B-B14F-4D97-AF65-F5344CB8AC3E}">
        <p14:creationId xmlns:p14="http://schemas.microsoft.com/office/powerpoint/2010/main" val="3448212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5A701-FF09-D64E-9B53-C49DB9BE2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Panopticon-</a:t>
            </a:r>
            <a:br>
              <a:rPr lang="en-US" dirty="0"/>
            </a:br>
            <a:r>
              <a:rPr lang="en-US" dirty="0"/>
              <a:t>Jeremy Bentham 18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3AC8BD0-E135-0145-994E-DB51DF15451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83" y="2193925"/>
            <a:ext cx="4014347" cy="3978275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06C1520-8BAC-F648-9F51-92BD028310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2093976"/>
            <a:ext cx="2933700" cy="4076298"/>
          </a:xfrm>
        </p:spPr>
      </p:pic>
    </p:spTree>
    <p:extLst>
      <p:ext uri="{BB962C8B-B14F-4D97-AF65-F5344CB8AC3E}">
        <p14:creationId xmlns:p14="http://schemas.microsoft.com/office/powerpoint/2010/main" val="546694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BD38E-7115-124C-A9B3-1E145721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NYC Police “</a:t>
            </a:r>
            <a:r>
              <a:rPr lang="en-US" dirty="0" err="1"/>
              <a:t>Skywatch</a:t>
            </a:r>
            <a:r>
              <a:rPr lang="en-US" dirty="0"/>
              <a:t>"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80C43DA-2263-2643-BD21-FEDB9BD1D7E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2278511"/>
            <a:ext cx="3352006" cy="2520501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7C7F44B-A671-E44C-82C9-B96ED18FF9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949" y="2278511"/>
            <a:ext cx="3764520" cy="2482401"/>
          </a:xfrm>
        </p:spPr>
      </p:pic>
    </p:spTree>
    <p:extLst>
      <p:ext uri="{BB962C8B-B14F-4D97-AF65-F5344CB8AC3E}">
        <p14:creationId xmlns:p14="http://schemas.microsoft.com/office/powerpoint/2010/main" val="4195360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2219F-3656-154D-BC23-58333F194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Jane Jacobs- “Eyes on the Street”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B8AEB4D-B969-684C-95C8-16D983C264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774694"/>
            <a:ext cx="6384925" cy="4410206"/>
          </a:xfrm>
        </p:spPr>
      </p:pic>
    </p:spTree>
    <p:extLst>
      <p:ext uri="{BB962C8B-B14F-4D97-AF65-F5344CB8AC3E}">
        <p14:creationId xmlns:p14="http://schemas.microsoft.com/office/powerpoint/2010/main" val="28702548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945</TotalTime>
  <Words>543</Words>
  <Application>Microsoft Macintosh PowerPoint</Application>
  <PresentationFormat>Widescreen</PresentationFormat>
  <Paragraphs>61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Rockwell</vt:lpstr>
      <vt:lpstr>Rockwell Condensed</vt:lpstr>
      <vt:lpstr>Rockwell Extra Bold</vt:lpstr>
      <vt:lpstr>Wingdings</vt:lpstr>
      <vt:lpstr>Wood Type</vt:lpstr>
      <vt:lpstr>ANTH 3420 Urban Archaeology</vt:lpstr>
      <vt:lpstr>Agenda </vt:lpstr>
      <vt:lpstr>Urban Archaeology</vt:lpstr>
      <vt:lpstr>Michel Foucault</vt:lpstr>
      <vt:lpstr>Mark Leone</vt:lpstr>
      <vt:lpstr>Definitions</vt:lpstr>
      <vt:lpstr>Panopticon- Jeremy Bentham 18th century</vt:lpstr>
      <vt:lpstr>NYC Police “Skywatch"</vt:lpstr>
      <vt:lpstr>Jane Jacobs- “Eyes on the Street”</vt:lpstr>
      <vt:lpstr>Digital Humanities Projects</vt:lpstr>
      <vt:lpstr>Themes</vt:lpstr>
      <vt:lpstr>Questions and Comments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ANTH 3410-Approaches to Archaeological Theory</dc:title>
  <dc:creator>Kelly Britt</dc:creator>
  <cp:lastModifiedBy>Microsoft Office User</cp:lastModifiedBy>
  <cp:revision>42</cp:revision>
  <dcterms:created xsi:type="dcterms:W3CDTF">2019-02-11T19:36:53Z</dcterms:created>
  <dcterms:modified xsi:type="dcterms:W3CDTF">2019-09-15T22:40:37Z</dcterms:modified>
</cp:coreProperties>
</file>