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0"/>
  </p:notesMasterIdLst>
  <p:sldIdLst>
    <p:sldId id="256" r:id="rId2"/>
    <p:sldId id="300" r:id="rId3"/>
    <p:sldId id="303" r:id="rId4"/>
    <p:sldId id="309" r:id="rId5"/>
    <p:sldId id="310" r:id="rId6"/>
    <p:sldId id="311" r:id="rId7"/>
    <p:sldId id="312" r:id="rId8"/>
    <p:sldId id="29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53"/>
    <p:restoredTop sz="94622"/>
  </p:normalViewPr>
  <p:slideViewPr>
    <p:cSldViewPr snapToGrid="0" snapToObjects="1">
      <p:cViewPr>
        <p:scale>
          <a:sx n="70" d="100"/>
          <a:sy n="70" d="100"/>
        </p:scale>
        <p:origin x="88" y="1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0819E-A5FE-174E-9CF1-0EEBC439DB4A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C46259-6E83-E54F-A9D1-525D2A877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52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11/30/19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11/30/19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11/30/19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11/30/19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med">
    <p:pull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matthewbrunwasser.com/index.php/bio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www.researchgate.net/profile/Ruben_Mendoza3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CCE35-F20C-A749-800F-5528E63B27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/>
              <a:t>ANTH 3420 Urban Archaeology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2C7B7F-62FD-534F-9799-73ECC61F50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Prof. Kelly M Britt</a:t>
            </a:r>
          </a:p>
          <a:p>
            <a:r>
              <a:rPr lang="en-US" dirty="0"/>
              <a:t>Room 538 IA</a:t>
            </a:r>
          </a:p>
        </p:txBody>
      </p:sp>
    </p:spTree>
    <p:extLst>
      <p:ext uri="{BB962C8B-B14F-4D97-AF65-F5344CB8AC3E}">
        <p14:creationId xmlns:p14="http://schemas.microsoft.com/office/powerpoint/2010/main" val="2024976615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5566E-0CAB-E64F-9F71-EF472A3CB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024" y="484632"/>
            <a:ext cx="10058400" cy="1609344"/>
          </a:xfrm>
        </p:spPr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26FA2-3D6E-5A4B-82F5-1ADDCA0A2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4500"/>
            <a:ext cx="10290048" cy="44577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No more office hours. </a:t>
            </a:r>
          </a:p>
          <a:p>
            <a:pPr lvl="0"/>
            <a:r>
              <a:rPr lang="en-US" dirty="0"/>
              <a:t>Last Readings week- Andrew, Paula, James, Kellen and Isabel </a:t>
            </a:r>
          </a:p>
          <a:p>
            <a:pPr lvl="0"/>
            <a:r>
              <a:rPr lang="en-US" dirty="0"/>
              <a:t>Thursday we meet in library in media room. Emily will join us-Room 383. </a:t>
            </a:r>
          </a:p>
          <a:p>
            <a:pPr lvl="0"/>
            <a:r>
              <a:rPr lang="en-US" dirty="0"/>
              <a:t>No readings next week, project presentations</a:t>
            </a:r>
          </a:p>
          <a:p>
            <a:pPr lvl="0"/>
            <a:r>
              <a:rPr lang="en-US" dirty="0"/>
              <a:t>Extra credit-email me for link to Tent’s interview can transcribe 10 minutes. Due Midnight 12/17.</a:t>
            </a:r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144718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21539-BB5E-EA43-B535-7FB53FAC4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0" y="270876"/>
            <a:ext cx="10058400" cy="1609344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192F1-37EB-6947-AA14-EEC8D16769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0" y="1723572"/>
            <a:ext cx="11408230" cy="4985986"/>
          </a:xfrm>
        </p:spPr>
        <p:txBody>
          <a:bodyPr>
            <a:normAutofit/>
          </a:bodyPr>
          <a:lstStyle/>
          <a:p>
            <a:r>
              <a:rPr lang="en-US" dirty="0"/>
              <a:t>Announcements</a:t>
            </a:r>
          </a:p>
          <a:p>
            <a:r>
              <a:rPr lang="en-US" dirty="0"/>
              <a:t>Discussion over readings:</a:t>
            </a:r>
          </a:p>
          <a:p>
            <a:pPr lvl="1"/>
            <a:r>
              <a:rPr lang="en-US" dirty="0" err="1"/>
              <a:t>Brunwasser</a:t>
            </a:r>
            <a:r>
              <a:rPr lang="en-US" dirty="0"/>
              <a:t>-James</a:t>
            </a:r>
          </a:p>
          <a:p>
            <a:pPr lvl="1"/>
            <a:r>
              <a:rPr lang="en-US" dirty="0"/>
              <a:t>Fowles</a:t>
            </a:r>
          </a:p>
          <a:p>
            <a:pPr lvl="1"/>
            <a:r>
              <a:rPr lang="en-US" dirty="0" err="1"/>
              <a:t>Mendosa</a:t>
            </a:r>
            <a:r>
              <a:rPr lang="en-US" dirty="0"/>
              <a:t>-Kellen and Isabel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26083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B7D14-0D3A-404F-BB2A-9396B6298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737" y="474905"/>
            <a:ext cx="10058400" cy="1609344"/>
          </a:xfrm>
        </p:spPr>
        <p:txBody>
          <a:bodyPr/>
          <a:lstStyle/>
          <a:p>
            <a:r>
              <a:rPr lang="en-US" dirty="0"/>
              <a:t>Matthew </a:t>
            </a:r>
            <a:r>
              <a:rPr lang="en-US" dirty="0" err="1"/>
              <a:t>Brunwasser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4FF2588-21B1-734A-804B-8F47D61E6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03117" y="1805663"/>
            <a:ext cx="6817156" cy="4366535"/>
          </a:xfrm>
        </p:spPr>
        <p:txBody>
          <a:bodyPr>
            <a:normAutofit/>
          </a:bodyPr>
          <a:lstStyle/>
          <a:p>
            <a:r>
              <a:rPr lang="en-US" dirty="0"/>
              <a:t>Independent journalist based in the Balkans</a:t>
            </a:r>
          </a:p>
          <a:p>
            <a:r>
              <a:rPr lang="en-US" dirty="0"/>
              <a:t>2014 was an Investigative Reporting Fellow at UCAL Berkeley</a:t>
            </a:r>
          </a:p>
          <a:p>
            <a:r>
              <a:rPr lang="en-US" dirty="0"/>
              <a:t>Website: </a:t>
            </a:r>
            <a:r>
              <a:rPr lang="en-US" dirty="0">
                <a:hlinkClick r:id="rId2"/>
              </a:rPr>
              <a:t>https://matthewbrunwasser.com/index.php/bio/</a:t>
            </a:r>
            <a:endParaRPr lang="en-US" dirty="0"/>
          </a:p>
          <a:p>
            <a:r>
              <a:rPr lang="en-US" dirty="0"/>
              <a:t>A native of San Francisco, Matthew </a:t>
            </a:r>
            <a:r>
              <a:rPr lang="en-US" dirty="0" err="1"/>
              <a:t>Brunwasser</a:t>
            </a:r>
            <a:r>
              <a:rPr lang="en-US" dirty="0"/>
              <a:t> has a Bachelor of Arts in history from Reed College in Portland, Oregon and a Master of Journalism from the University of California at Berkeley Graduate School of Journalism where he specialized in documentary film production.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487A884-D330-D342-97DF-EC861937653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" y="1805663"/>
            <a:ext cx="3274901" cy="4366535"/>
          </a:xfrm>
        </p:spPr>
      </p:pic>
    </p:spTree>
    <p:extLst>
      <p:ext uri="{BB962C8B-B14F-4D97-AF65-F5344CB8AC3E}">
        <p14:creationId xmlns:p14="http://schemas.microsoft.com/office/powerpoint/2010/main" val="3250530697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04829-4923-694C-A6E4-D7C8B4139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Severin Fowles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F4C0DF-F9EF-2F48-967C-5CE2ADF6AB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93792" y="2193925"/>
            <a:ext cx="6693408" cy="397827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Currently Associate Professor and Chair of American Studies and Director of Archaeology Track</a:t>
            </a:r>
          </a:p>
          <a:p>
            <a:r>
              <a:rPr lang="en-US" dirty="0"/>
              <a:t>2004, PhD University of Michigan, Anthropology </a:t>
            </a:r>
            <a:r>
              <a:rPr lang="en-US" dirty="0" err="1"/>
              <a:t>andArchaeology</a:t>
            </a:r>
            <a:endParaRPr lang="en-US" dirty="0"/>
          </a:p>
          <a:p>
            <a:r>
              <a:rPr lang="en-US" dirty="0"/>
              <a:t>1993, BA Dartmouth, Anthropology</a:t>
            </a:r>
          </a:p>
          <a:p>
            <a:r>
              <a:rPr lang="en-US" dirty="0"/>
              <a:t>Research Interests:</a:t>
            </a:r>
          </a:p>
          <a:p>
            <a:pPr lvl="1"/>
            <a:r>
              <a:rPr lang="en-US" dirty="0"/>
              <a:t>Political history</a:t>
            </a:r>
          </a:p>
          <a:p>
            <a:pPr lvl="1"/>
            <a:r>
              <a:rPr lang="en-US" dirty="0"/>
              <a:t>Counterculture</a:t>
            </a:r>
          </a:p>
          <a:p>
            <a:pPr lvl="1"/>
            <a:r>
              <a:rPr lang="en-US" dirty="0"/>
              <a:t>Landscape</a:t>
            </a:r>
          </a:p>
          <a:p>
            <a:pPr lvl="1"/>
            <a:r>
              <a:rPr lang="en-US" dirty="0"/>
              <a:t>Visual culture</a:t>
            </a:r>
          </a:p>
          <a:p>
            <a:pPr lvl="1"/>
            <a:r>
              <a:rPr lang="en-US" dirty="0"/>
              <a:t>Religion</a:t>
            </a:r>
          </a:p>
          <a:p>
            <a:pPr lvl="1"/>
            <a:r>
              <a:rPr lang="en-US" dirty="0"/>
              <a:t>Indigenous archaeology</a:t>
            </a:r>
          </a:p>
          <a:p>
            <a:pPr lvl="1"/>
            <a:r>
              <a:rPr lang="en-US" dirty="0"/>
              <a:t>Native American studies</a:t>
            </a:r>
          </a:p>
          <a:p>
            <a:pPr lvl="1"/>
            <a:r>
              <a:rPr lang="en-US" dirty="0"/>
              <a:t>American Southwest</a:t>
            </a:r>
          </a:p>
          <a:p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7CEE5BD-61F3-2144-8050-BA57D2B0F6A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403" y="2193925"/>
            <a:ext cx="2983706" cy="3978275"/>
          </a:xfrm>
        </p:spPr>
      </p:pic>
    </p:spTree>
    <p:extLst>
      <p:ext uri="{BB962C8B-B14F-4D97-AF65-F5344CB8AC3E}">
        <p14:creationId xmlns:p14="http://schemas.microsoft.com/office/powerpoint/2010/main" val="2467670220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70D73-0260-1A4F-8BEC-271F633A7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Kaet</a:t>
            </a:r>
            <a:r>
              <a:rPr lang="en-US" dirty="0"/>
              <a:t> (Katherine) </a:t>
            </a:r>
            <a:r>
              <a:rPr lang="en-US" dirty="0" err="1"/>
              <a:t>Heupel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AE27D-E189-E34C-B8EB-54F4E27512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74979" y="2093976"/>
            <a:ext cx="5044126" cy="4078224"/>
          </a:xfrm>
        </p:spPr>
        <p:txBody>
          <a:bodyPr>
            <a:normAutofit/>
          </a:bodyPr>
          <a:lstStyle/>
          <a:p>
            <a:r>
              <a:rPr lang="en-US" sz="1600" dirty="0"/>
              <a:t>Currently Assistant Dean of Studies, Bard College</a:t>
            </a:r>
          </a:p>
          <a:p>
            <a:r>
              <a:rPr lang="en-US" sz="1600" dirty="0"/>
              <a:t>Visiting Professor prior</a:t>
            </a:r>
          </a:p>
          <a:p>
            <a:r>
              <a:rPr lang="en-US" sz="1600" dirty="0" err="1"/>
              <a:t>Phd</a:t>
            </a:r>
            <a:r>
              <a:rPr lang="en-US" sz="1600" dirty="0"/>
              <a:t> 2015, Columbia University, Anthropology</a:t>
            </a:r>
          </a:p>
          <a:p>
            <a:r>
              <a:rPr lang="en-US" sz="1600" dirty="0"/>
              <a:t>BA 2006, University of Chicago, Anthropology</a:t>
            </a:r>
          </a:p>
          <a:p>
            <a:r>
              <a:rPr lang="en-US" sz="1600" dirty="0"/>
              <a:t>Research Interests:</a:t>
            </a:r>
          </a:p>
          <a:p>
            <a:pPr lvl="1"/>
            <a:r>
              <a:rPr lang="en-US" dirty="0"/>
              <a:t>Experienced educational professional in the areas of teaching, research, problem-solving, communication, facilitation, archaeological survey, ethnographic research, and project coordination. Innovative, creative, and passionate about education, community, and empowering our students to achieve their success.</a:t>
            </a:r>
            <a:endParaRPr lang="en-US" sz="1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26E1C20-D341-2A44-A60D-E25F011C47A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480" y="2290286"/>
            <a:ext cx="3584448" cy="3584448"/>
          </a:xfrm>
        </p:spPr>
      </p:pic>
    </p:spTree>
    <p:extLst>
      <p:ext uri="{BB962C8B-B14F-4D97-AF65-F5344CB8AC3E}">
        <p14:creationId xmlns:p14="http://schemas.microsoft.com/office/powerpoint/2010/main" val="1783860430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CF760-D003-D64A-AA17-3A23F5010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Ruben Mendoza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F77F2-E483-A449-9A91-3EB98EF389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27463" y="2194560"/>
            <a:ext cx="7264537" cy="397764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Currently Professor and Chair of Social, Behavioral &amp; Global Studies, CSU Monterey Bay (there since 1997)</a:t>
            </a:r>
          </a:p>
          <a:p>
            <a:r>
              <a:rPr lang="en-US" dirty="0"/>
              <a:t>1991-1997-fellowships, Assistant Prof and other titles various institutions</a:t>
            </a:r>
          </a:p>
          <a:p>
            <a:r>
              <a:rPr lang="en-US" dirty="0"/>
              <a:t>1992 PhD University of Arizona, Anthropology</a:t>
            </a:r>
          </a:p>
          <a:p>
            <a:r>
              <a:rPr lang="en-US" dirty="0"/>
              <a:t>1980 MA University of Arizona, Anthropology</a:t>
            </a:r>
          </a:p>
          <a:p>
            <a:r>
              <a:rPr lang="en-US" dirty="0"/>
              <a:t>1978, California State University, Bakersfield</a:t>
            </a:r>
          </a:p>
          <a:p>
            <a:r>
              <a:rPr lang="en-US" dirty="0"/>
              <a:t>Research Interests (from </a:t>
            </a:r>
            <a:r>
              <a:rPr lang="en-US" dirty="0">
                <a:hlinkClick r:id="rId2"/>
              </a:rPr>
              <a:t>https://www.researchgate.net/profile/Ruben_Mendoza3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He has directed major archaeological and ethnohistorical investigations on the Colorado Front Range, Guanajuato, Mexico, and the Spanish missions of San Juan Bautista, San Carlos Borromeo, San Miguel </a:t>
            </a:r>
            <a:r>
              <a:rPr lang="en-US" dirty="0" err="1"/>
              <a:t>Arcángel</a:t>
            </a:r>
            <a:r>
              <a:rPr lang="en-US" dirty="0"/>
              <a:t>, Nuestra </a:t>
            </a:r>
            <a:r>
              <a:rPr lang="en-US" dirty="0" err="1"/>
              <a:t>Señora</a:t>
            </a:r>
            <a:r>
              <a:rPr lang="en-US" dirty="0"/>
              <a:t> de la Soledad, the Royal Presidio of Monterey, and the 16th century Ex-</a:t>
            </a:r>
            <a:r>
              <a:rPr lang="en-US" dirty="0" err="1"/>
              <a:t>Convento</a:t>
            </a:r>
            <a:r>
              <a:rPr lang="en-US" dirty="0"/>
              <a:t> de la Concepción in Puebla, Mexico.</a:t>
            </a:r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19B634A-A681-BE43-B807-B4AE738D485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531" y="2194560"/>
            <a:ext cx="3371932" cy="3371932"/>
          </a:xfrm>
        </p:spPr>
      </p:pic>
    </p:spTree>
    <p:extLst>
      <p:ext uri="{BB962C8B-B14F-4D97-AF65-F5344CB8AC3E}">
        <p14:creationId xmlns:p14="http://schemas.microsoft.com/office/powerpoint/2010/main" val="388919981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Dr. Kelly M Britt</a:t>
            </a:r>
          </a:p>
          <a:p>
            <a:r>
              <a:rPr lang="en-US" sz="3600" dirty="0" err="1"/>
              <a:t>Kellym.britt@Brooklyn.cuny.edu</a:t>
            </a:r>
            <a:endParaRPr lang="en-US" sz="3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Comments</a:t>
            </a:r>
          </a:p>
        </p:txBody>
      </p:sp>
    </p:spTree>
    <p:extLst>
      <p:ext uri="{BB962C8B-B14F-4D97-AF65-F5344CB8AC3E}">
        <p14:creationId xmlns:p14="http://schemas.microsoft.com/office/powerpoint/2010/main" val="3076235230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ek 11 11.7.19" id="{478AD1A3-5315-9C40-9397-386D4C30A3DB}" vid="{CD39EB69-3A13-1340-964E-DFEFE41C52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186</TotalTime>
  <Words>432</Words>
  <Application>Microsoft Macintosh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Rockwell</vt:lpstr>
      <vt:lpstr>Rockwell Condensed</vt:lpstr>
      <vt:lpstr>Rockwell Extra Bold</vt:lpstr>
      <vt:lpstr>Wingdings</vt:lpstr>
      <vt:lpstr>Wood Type</vt:lpstr>
      <vt:lpstr>ANTH 3420 Urban Archaeology</vt:lpstr>
      <vt:lpstr>Announcements</vt:lpstr>
      <vt:lpstr>Agenda</vt:lpstr>
      <vt:lpstr>Matthew Brunwasser</vt:lpstr>
      <vt:lpstr>Severin Fowles</vt:lpstr>
      <vt:lpstr>Kaet (Katherine) Heupel</vt:lpstr>
      <vt:lpstr>Ruben Mendoza</vt:lpstr>
      <vt:lpstr>Questions and Comments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ANTH 3420 Urban Archaeology</dc:title>
  <dc:creator>Kelly Britt</dc:creator>
  <cp:lastModifiedBy>Microsoft Office User</cp:lastModifiedBy>
  <cp:revision>12</cp:revision>
  <cp:lastPrinted>2019-11-07T15:18:46Z</cp:lastPrinted>
  <dcterms:created xsi:type="dcterms:W3CDTF">2019-11-20T15:03:56Z</dcterms:created>
  <dcterms:modified xsi:type="dcterms:W3CDTF">2019-11-30T20:39:43Z</dcterms:modified>
</cp:coreProperties>
</file>