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269" r:id="rId5"/>
    <p:sldId id="264" r:id="rId6"/>
    <p:sldId id="268" r:id="rId7"/>
    <p:sldId id="26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C052D-936E-4BB6-9959-766EA214CF1C}" v="3" dt="2025-11-09T15:24:49.794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29" autoAdjust="0"/>
    <p:restoredTop sz="96327" autoAdjust="0"/>
  </p:normalViewPr>
  <p:slideViewPr>
    <p:cSldViewPr snapToGrid="0">
      <p:cViewPr varScale="1">
        <p:scale>
          <a:sx n="61" d="100"/>
          <a:sy n="61" d="100"/>
        </p:scale>
        <p:origin x="132" y="4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ua Rogers" userId="3569d3d6-2c44-47ef-8db7-0c7e4fe59cf6" providerId="ADAL" clId="{85196DCB-9D93-4039-8D1D-17096BCCD4C0}"/>
    <pc:docChg chg="undo custSel addSld delSld modSld sldOrd">
      <pc:chgData name="Joshua Rogers" userId="3569d3d6-2c44-47ef-8db7-0c7e4fe59cf6" providerId="ADAL" clId="{85196DCB-9D93-4039-8D1D-17096BCCD4C0}" dt="2025-11-09T15:29:26.481" v="1847" actId="113"/>
      <pc:docMkLst>
        <pc:docMk/>
      </pc:docMkLst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1259732184" sldId="257"/>
        </pc:sldMkLst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4243660602" sldId="258"/>
        </pc:sldMkLst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2948301999" sldId="259"/>
        </pc:sldMkLst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1953773054" sldId="260"/>
        </pc:sldMkLst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1595445321" sldId="262"/>
        </pc:sldMkLst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1711541884" sldId="263"/>
        </pc:sldMkLst>
      </pc:sldChg>
      <pc:sldChg chg="modSp mod">
        <pc:chgData name="Joshua Rogers" userId="3569d3d6-2c44-47ef-8db7-0c7e4fe59cf6" providerId="ADAL" clId="{85196DCB-9D93-4039-8D1D-17096BCCD4C0}" dt="2025-11-09T15:26:43.864" v="1782" actId="20577"/>
        <pc:sldMkLst>
          <pc:docMk/>
          <pc:sldMk cId="1735185147" sldId="264"/>
        </pc:sldMkLst>
        <pc:spChg chg="mod">
          <ac:chgData name="Joshua Rogers" userId="3569d3d6-2c44-47ef-8db7-0c7e4fe59cf6" providerId="ADAL" clId="{85196DCB-9D93-4039-8D1D-17096BCCD4C0}" dt="2025-11-09T15:22:22.159" v="1553" actId="6549"/>
          <ac:spMkLst>
            <pc:docMk/>
            <pc:sldMk cId="1735185147" sldId="264"/>
            <ac:spMk id="3" creationId="{56818AB8-B4D2-1FCD-F1D8-F3F234793229}"/>
          </ac:spMkLst>
        </pc:spChg>
        <pc:spChg chg="mod">
          <ac:chgData name="Joshua Rogers" userId="3569d3d6-2c44-47ef-8db7-0c7e4fe59cf6" providerId="ADAL" clId="{85196DCB-9D93-4039-8D1D-17096BCCD4C0}" dt="2025-11-09T15:26:43.864" v="1782" actId="20577"/>
          <ac:spMkLst>
            <pc:docMk/>
            <pc:sldMk cId="1735185147" sldId="264"/>
            <ac:spMk id="4" creationId="{F9A1B5F8-74C3-AA22-8EFC-96A03DE47C8F}"/>
          </ac:spMkLst>
        </pc:spChg>
      </pc:sldChg>
      <pc:sldChg chg="addSp delSp modSp mod modClrScheme chgLayout">
        <pc:chgData name="Joshua Rogers" userId="3569d3d6-2c44-47ef-8db7-0c7e4fe59cf6" providerId="ADAL" clId="{85196DCB-9D93-4039-8D1D-17096BCCD4C0}" dt="2025-11-09T15:28:42.040" v="1845" actId="20577"/>
        <pc:sldMkLst>
          <pc:docMk/>
          <pc:sldMk cId="1533663013" sldId="265"/>
        </pc:sldMkLst>
        <pc:spChg chg="mod ord">
          <ac:chgData name="Joshua Rogers" userId="3569d3d6-2c44-47ef-8db7-0c7e4fe59cf6" providerId="ADAL" clId="{85196DCB-9D93-4039-8D1D-17096BCCD4C0}" dt="2025-11-09T15:21:55.904" v="1545" actId="20577"/>
          <ac:spMkLst>
            <pc:docMk/>
            <pc:sldMk cId="1533663013" sldId="265"/>
            <ac:spMk id="2" creationId="{E04AB926-40AF-C3E1-BE37-B36FED8949B2}"/>
          </ac:spMkLst>
        </pc:spChg>
        <pc:spChg chg="mod ord">
          <ac:chgData name="Joshua Rogers" userId="3569d3d6-2c44-47ef-8db7-0c7e4fe59cf6" providerId="ADAL" clId="{85196DCB-9D93-4039-8D1D-17096BCCD4C0}" dt="2025-11-09T15:28:42.040" v="1845" actId="20577"/>
          <ac:spMkLst>
            <pc:docMk/>
            <pc:sldMk cId="1533663013" sldId="265"/>
            <ac:spMk id="3" creationId="{C27B19AB-0F65-26AA-B068-A68C6E604581}"/>
          </ac:spMkLst>
        </pc:spChg>
        <pc:spChg chg="add del mod ord">
          <ac:chgData name="Joshua Rogers" userId="3569d3d6-2c44-47ef-8db7-0c7e4fe59cf6" providerId="ADAL" clId="{85196DCB-9D93-4039-8D1D-17096BCCD4C0}" dt="2025-11-09T15:15:23.184" v="1101" actId="478"/>
          <ac:spMkLst>
            <pc:docMk/>
            <pc:sldMk cId="1533663013" sldId="265"/>
            <ac:spMk id="4" creationId="{08B74A4B-1F61-741E-16F5-8B145EB78009}"/>
          </ac:spMkLst>
        </pc:spChg>
      </pc:sldChg>
      <pc:sldChg chg="del">
        <pc:chgData name="Joshua Rogers" userId="3569d3d6-2c44-47ef-8db7-0c7e4fe59cf6" providerId="ADAL" clId="{85196DCB-9D93-4039-8D1D-17096BCCD4C0}" dt="2025-11-09T15:00:49.350" v="0" actId="47"/>
        <pc:sldMkLst>
          <pc:docMk/>
          <pc:sldMk cId="3961919282" sldId="266"/>
        </pc:sldMkLst>
      </pc:sldChg>
      <pc:sldChg chg="addSp delSp modSp mod modClrScheme chgLayout">
        <pc:chgData name="Joshua Rogers" userId="3569d3d6-2c44-47ef-8db7-0c7e4fe59cf6" providerId="ADAL" clId="{85196DCB-9D93-4039-8D1D-17096BCCD4C0}" dt="2025-11-09T15:29:26.481" v="1847" actId="113"/>
        <pc:sldMkLst>
          <pc:docMk/>
          <pc:sldMk cId="1739483886" sldId="267"/>
        </pc:sldMkLst>
        <pc:spChg chg="mod ord">
          <ac:chgData name="Joshua Rogers" userId="3569d3d6-2c44-47ef-8db7-0c7e4fe59cf6" providerId="ADAL" clId="{85196DCB-9D93-4039-8D1D-17096BCCD4C0}" dt="2025-11-09T15:13:52.084" v="1043" actId="700"/>
          <ac:spMkLst>
            <pc:docMk/>
            <pc:sldMk cId="1739483886" sldId="267"/>
            <ac:spMk id="2" creationId="{8D37755D-1275-8A1C-93B2-C8EB053A5086}"/>
          </ac:spMkLst>
        </pc:spChg>
        <pc:spChg chg="mod ord">
          <ac:chgData name="Joshua Rogers" userId="3569d3d6-2c44-47ef-8db7-0c7e4fe59cf6" providerId="ADAL" clId="{85196DCB-9D93-4039-8D1D-17096BCCD4C0}" dt="2025-11-09T15:29:26.481" v="1847" actId="113"/>
          <ac:spMkLst>
            <pc:docMk/>
            <pc:sldMk cId="1739483886" sldId="267"/>
            <ac:spMk id="3" creationId="{DDAC4010-2926-598A-C946-22840ED92CAB}"/>
          </ac:spMkLst>
        </pc:spChg>
        <pc:spChg chg="add del mod ord">
          <ac:chgData name="Joshua Rogers" userId="3569d3d6-2c44-47ef-8db7-0c7e4fe59cf6" providerId="ADAL" clId="{85196DCB-9D93-4039-8D1D-17096BCCD4C0}" dt="2025-11-09T15:13:55.524" v="1045" actId="478"/>
          <ac:spMkLst>
            <pc:docMk/>
            <pc:sldMk cId="1739483886" sldId="267"/>
            <ac:spMk id="4" creationId="{460058B3-3446-6180-69F2-A5DF8765ECF2}"/>
          </ac:spMkLst>
        </pc:spChg>
      </pc:sldChg>
      <pc:sldChg chg="modSp add mod">
        <pc:chgData name="Joshua Rogers" userId="3569d3d6-2c44-47ef-8db7-0c7e4fe59cf6" providerId="ADAL" clId="{85196DCB-9D93-4039-8D1D-17096BCCD4C0}" dt="2025-11-09T15:27:29.949" v="1789" actId="20577"/>
        <pc:sldMkLst>
          <pc:docMk/>
          <pc:sldMk cId="1935412115" sldId="268"/>
        </pc:sldMkLst>
        <pc:spChg chg="mod">
          <ac:chgData name="Joshua Rogers" userId="3569d3d6-2c44-47ef-8db7-0c7e4fe59cf6" providerId="ADAL" clId="{85196DCB-9D93-4039-8D1D-17096BCCD4C0}" dt="2025-11-09T15:05:22.173" v="230" actId="20577"/>
          <ac:spMkLst>
            <pc:docMk/>
            <pc:sldMk cId="1935412115" sldId="268"/>
            <ac:spMk id="3" creationId="{C519193B-FD7A-A5C1-BD4F-F8905FD84E8B}"/>
          </ac:spMkLst>
        </pc:spChg>
        <pc:spChg chg="mod">
          <ac:chgData name="Joshua Rogers" userId="3569d3d6-2c44-47ef-8db7-0c7e4fe59cf6" providerId="ADAL" clId="{85196DCB-9D93-4039-8D1D-17096BCCD4C0}" dt="2025-11-09T15:27:29.949" v="1789" actId="20577"/>
          <ac:spMkLst>
            <pc:docMk/>
            <pc:sldMk cId="1935412115" sldId="268"/>
            <ac:spMk id="4" creationId="{1C2362E0-15AF-B654-1DFA-E3F0781AFD93}"/>
          </ac:spMkLst>
        </pc:spChg>
      </pc:sldChg>
      <pc:sldChg chg="addSp delSp modSp new mod ord modClrScheme chgLayout">
        <pc:chgData name="Joshua Rogers" userId="3569d3d6-2c44-47ef-8db7-0c7e4fe59cf6" providerId="ADAL" clId="{85196DCB-9D93-4039-8D1D-17096BCCD4C0}" dt="2025-11-09T15:25:44.215" v="1774" actId="20577"/>
        <pc:sldMkLst>
          <pc:docMk/>
          <pc:sldMk cId="1003706566" sldId="269"/>
        </pc:sldMkLst>
        <pc:spChg chg="del mod ord">
          <ac:chgData name="Joshua Rogers" userId="3569d3d6-2c44-47ef-8db7-0c7e4fe59cf6" providerId="ADAL" clId="{85196DCB-9D93-4039-8D1D-17096BCCD4C0}" dt="2025-11-09T15:24:33.157" v="1588" actId="700"/>
          <ac:spMkLst>
            <pc:docMk/>
            <pc:sldMk cId="1003706566" sldId="269"/>
            <ac:spMk id="2" creationId="{530D2F6A-59EC-6B7E-0E49-1AC72583EB79}"/>
          </ac:spMkLst>
        </pc:spChg>
        <pc:spChg chg="del">
          <ac:chgData name="Joshua Rogers" userId="3569d3d6-2c44-47ef-8db7-0c7e4fe59cf6" providerId="ADAL" clId="{85196DCB-9D93-4039-8D1D-17096BCCD4C0}" dt="2025-11-09T15:24:33.157" v="1588" actId="700"/>
          <ac:spMkLst>
            <pc:docMk/>
            <pc:sldMk cId="1003706566" sldId="269"/>
            <ac:spMk id="3" creationId="{FFE490D4-26C6-60E1-0872-8FBA6ED67B26}"/>
          </ac:spMkLst>
        </pc:spChg>
        <pc:spChg chg="del">
          <ac:chgData name="Joshua Rogers" userId="3569d3d6-2c44-47ef-8db7-0c7e4fe59cf6" providerId="ADAL" clId="{85196DCB-9D93-4039-8D1D-17096BCCD4C0}" dt="2025-11-09T15:24:33.157" v="1588" actId="700"/>
          <ac:spMkLst>
            <pc:docMk/>
            <pc:sldMk cId="1003706566" sldId="269"/>
            <ac:spMk id="4" creationId="{1F0D2820-358F-5C4C-AD6C-2B6A667B71C6}"/>
          </ac:spMkLst>
        </pc:spChg>
        <pc:spChg chg="add mod ord">
          <ac:chgData name="Joshua Rogers" userId="3569d3d6-2c44-47ef-8db7-0c7e4fe59cf6" providerId="ADAL" clId="{85196DCB-9D93-4039-8D1D-17096BCCD4C0}" dt="2025-11-09T15:25:00.699" v="1634" actId="20577"/>
          <ac:spMkLst>
            <pc:docMk/>
            <pc:sldMk cId="1003706566" sldId="269"/>
            <ac:spMk id="5" creationId="{8A0878F8-E871-450E-61AA-8B10B9D4C014}"/>
          </ac:spMkLst>
        </pc:spChg>
        <pc:spChg chg="add mod ord">
          <ac:chgData name="Joshua Rogers" userId="3569d3d6-2c44-47ef-8db7-0c7e4fe59cf6" providerId="ADAL" clId="{85196DCB-9D93-4039-8D1D-17096BCCD4C0}" dt="2025-11-09T15:25:44.215" v="1774" actId="20577"/>
          <ac:spMkLst>
            <pc:docMk/>
            <pc:sldMk cId="1003706566" sldId="269"/>
            <ac:spMk id="6" creationId="{75A290E3-9A22-0725-CED0-0B9C4BCBC41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0878F8-E871-450E-61AA-8B10B9D4C0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GenAI Strategies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A290E3-9A22-0725-CED0-0B9C4BCBC4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Joshua Rogers</a:t>
            </a:r>
          </a:p>
          <a:p>
            <a:r>
              <a:rPr lang="en-US" dirty="0"/>
              <a:t>Assistant Professor</a:t>
            </a:r>
          </a:p>
          <a:p>
            <a:r>
              <a:rPr lang="en-US" dirty="0"/>
              <a:t>Japanese and East Asian Studies (CMAL)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06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818AB8-B4D2-1FCD-F1D8-F3F23479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Limiting AI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1B5F8-74C3-AA22-8EFC-96A03DE47C8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572284"/>
            <a:ext cx="10784840" cy="370171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800" dirty="0"/>
              <a:t> Workshop and “AI Contract”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 Revision and in-class assignments</a:t>
            </a:r>
          </a:p>
        </p:txBody>
      </p:sp>
    </p:spTree>
    <p:extLst>
      <p:ext uri="{BB962C8B-B14F-4D97-AF65-F5344CB8AC3E}">
        <p14:creationId xmlns:p14="http://schemas.microsoft.com/office/powerpoint/2010/main" val="173518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E5555-7672-32C8-5A2E-5173EF019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19193B-FD7A-A5C1-BD4F-F8905FD8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Early-Semester AI Workshop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362E0-15AF-B654-1DFA-E3F0781AFD9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572284"/>
            <a:ext cx="10784840" cy="386827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Present on the dangers of AI use</a:t>
            </a:r>
          </a:p>
          <a:p>
            <a:pPr marL="740664" lvl="1" indent="-457200"/>
            <a:r>
              <a:rPr lang="en-US" sz="2800" dirty="0"/>
              <a:t>Hallucinations, </a:t>
            </a:r>
            <a:r>
              <a:rPr lang="en-US" sz="2800" dirty="0" err="1"/>
              <a:t>BSing</a:t>
            </a:r>
            <a:r>
              <a:rPr lang="en-US" sz="2800" dirty="0"/>
              <a:t> (generalizations, repetition, etc.), reliance, breakdown of trust</a:t>
            </a:r>
          </a:p>
          <a:p>
            <a:pPr marL="740664" lvl="1" indent="-457200"/>
            <a:r>
              <a:rPr lang="en-US" sz="2800" dirty="0"/>
              <a:t>Cheating in any form sabotages learning</a:t>
            </a:r>
          </a:p>
          <a:p>
            <a:r>
              <a:rPr lang="en-US" sz="2800" b="1" dirty="0"/>
              <a:t>Discussion on students’ AI use and personal goals of education</a:t>
            </a:r>
          </a:p>
          <a:p>
            <a:r>
              <a:rPr lang="en-US" sz="2800" b="1" dirty="0"/>
              <a:t>Ask students to write an “AI Contract” </a:t>
            </a:r>
          </a:p>
          <a:p>
            <a:pPr marL="740664" lvl="1" indent="-457200"/>
            <a:r>
              <a:rPr lang="en-US" sz="2800" dirty="0"/>
              <a:t>In return, I promise to give constructive, non-judgmental feedback, and to not use AI to grade</a:t>
            </a:r>
          </a:p>
        </p:txBody>
      </p:sp>
    </p:spTree>
    <p:extLst>
      <p:ext uri="{BB962C8B-B14F-4D97-AF65-F5344CB8AC3E}">
        <p14:creationId xmlns:p14="http://schemas.microsoft.com/office/powerpoint/2010/main" val="193541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7755D-1275-8A1C-93B2-C8EB053A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C4010-2926-598A-C946-22840ED92C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522" y="2576423"/>
            <a:ext cx="10118485" cy="4157932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For essays written out of class, I either give a 50 or a 100. Most students get a 50 with feedback on what can be improved. </a:t>
            </a:r>
            <a:r>
              <a:rPr lang="en-US" sz="3600" b="1" dirty="0">
                <a:solidFill>
                  <a:schemeClr val="bg1"/>
                </a:solidFill>
              </a:rPr>
              <a:t>All writing can be revised and resubmitted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Grammar feedback is opt-in </a:t>
            </a:r>
          </a:p>
          <a:p>
            <a:pPr marL="1257300" lvl="1" indent="-571500"/>
            <a:r>
              <a:rPr lang="en-US" sz="3600" dirty="0">
                <a:solidFill>
                  <a:schemeClr val="bg1"/>
                </a:solidFill>
              </a:rPr>
              <a:t>Pedagogical provocation: teaching </a:t>
            </a:r>
            <a:r>
              <a:rPr lang="en-US" sz="3600" dirty="0"/>
              <a:t>g</a:t>
            </a:r>
            <a:r>
              <a:rPr lang="en-US" sz="3600" dirty="0">
                <a:solidFill>
                  <a:schemeClr val="bg1"/>
                </a:solidFill>
              </a:rPr>
              <a:t>rammar has gone the way of spelling</a:t>
            </a:r>
          </a:p>
          <a:p>
            <a:pPr marL="1257300" lvl="1" indent="-571500"/>
            <a:r>
              <a:rPr lang="en-US" sz="3600" dirty="0"/>
              <a:t>Emphasizing content lessens temptation for students to use AI to sound more “academic”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8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AB926-40AF-C3E1-BE37-B36FED894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assignments (40% of grade)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B19AB-0F65-26AA-B068-A68C6E60458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449902"/>
            <a:ext cx="10867270" cy="4129969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Weekly quizzes for reading comprehension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Reading response posts and </a:t>
            </a:r>
            <a:r>
              <a:rPr lang="en-US" sz="2800" dirty="0" err="1">
                <a:solidFill>
                  <a:schemeClr val="bg1"/>
                </a:solidFill>
              </a:rPr>
              <a:t>Perusall</a:t>
            </a:r>
            <a:r>
              <a:rPr lang="en-US" sz="2800" dirty="0">
                <a:solidFill>
                  <a:schemeClr val="bg1"/>
                </a:solidFill>
              </a:rPr>
              <a:t> annotations were attracting AI use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No devices allowed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Written midterm and final exam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Questions taken fro</a:t>
            </a:r>
            <a:r>
              <a:rPr lang="en-US" sz="2800" dirty="0"/>
              <a:t>m discussion questions in slides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Oral exams also an interesting option</a:t>
            </a:r>
          </a:p>
        </p:txBody>
      </p:sp>
    </p:spTree>
    <p:extLst>
      <p:ext uri="{BB962C8B-B14F-4D97-AF65-F5344CB8AC3E}">
        <p14:creationId xmlns:p14="http://schemas.microsoft.com/office/powerpoint/2010/main" val="15336630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43BCE2333FE346B7CED56697DF9A52" ma:contentTypeVersion="19" ma:contentTypeDescription="Create a new document." ma:contentTypeScope="" ma:versionID="0fc4f53907ecc98b4c7bf35180346b42">
  <xsd:schema xmlns:xsd="http://www.w3.org/2001/XMLSchema" xmlns:xs="http://www.w3.org/2001/XMLSchema" xmlns:p="http://schemas.microsoft.com/office/2006/metadata/properties" xmlns:ns2="ad8db9e2-6599-41bd-a036-820a7a7939c2" xmlns:ns3="8b6edb8c-f666-4285-a91c-210e24145dc5" targetNamespace="http://schemas.microsoft.com/office/2006/metadata/properties" ma:root="true" ma:fieldsID="446eef1f7eb92dcefc65bf2c75a99acd" ns2:_="" ns3:_="">
    <xsd:import namespace="ad8db9e2-6599-41bd-a036-820a7a7939c2"/>
    <xsd:import namespace="8b6edb8c-f666-4285-a91c-210e24145d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8db9e2-6599-41bd-a036-820a7a7939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2597c87-0a2f-4bcb-98aa-a355c72904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edb8c-f666-4285-a91c-210e24145dc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d78e41f-f65b-46a7-bb41-6a8e6322839a}" ma:internalName="TaxCatchAll" ma:showField="CatchAllData" ma:web="8b6edb8c-f666-4285-a91c-210e24145d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8db9e2-6599-41bd-a036-820a7a7939c2">
      <Terms xmlns="http://schemas.microsoft.com/office/infopath/2007/PartnerControls"/>
    </lcf76f155ced4ddcb4097134ff3c332f>
    <TaxCatchAll xmlns="8b6edb8c-f666-4285-a91c-210e24145dc5" xsi:nil="true"/>
  </documentManagement>
</p:properties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9BA7CB-FDD1-4F86-B8A6-9422509E617A}"/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  <ds:schemaRef ds:uri="7ebe447a-716e-46e0-a999-bef2137d7f7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212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Franklin Gothic Book</vt:lpstr>
      <vt:lpstr>Franklin Gothic Demi</vt:lpstr>
      <vt:lpstr>Custom</vt:lpstr>
      <vt:lpstr>GenAI Strategies</vt:lpstr>
      <vt:lpstr>Strategies for Limiting AI</vt:lpstr>
      <vt:lpstr>Early-Semester AI Workshop</vt:lpstr>
      <vt:lpstr>Revision</vt:lpstr>
      <vt:lpstr>In-class assignments (40% of grade)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Rogers</dc:creator>
  <cp:lastModifiedBy>Joshua Rogers</cp:lastModifiedBy>
  <cp:revision>1</cp:revision>
  <dcterms:created xsi:type="dcterms:W3CDTF">2025-03-19T19:21:09Z</dcterms:created>
  <dcterms:modified xsi:type="dcterms:W3CDTF">2025-11-09T15:29:32Z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0x010100F843BCE2333FE346B7CED56697DF9A52</vt:lpwstr>
  </property>
</Properties>
</file>