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7"/>
  </p:notesMasterIdLst>
  <p:sldIdLst>
    <p:sldId id="256" r:id="rId2"/>
    <p:sldId id="300" r:id="rId3"/>
    <p:sldId id="301" r:id="rId4"/>
    <p:sldId id="302" r:id="rId5"/>
    <p:sldId id="29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31"/>
    <p:restoredTop sz="94622"/>
  </p:normalViewPr>
  <p:slideViewPr>
    <p:cSldViewPr snapToGrid="0" snapToObjects="1">
      <p:cViewPr varScale="1">
        <p:scale>
          <a:sx n="131" d="100"/>
          <a:sy n="131" d="100"/>
        </p:scale>
        <p:origin x="224"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80819E-A5FE-174E-9CF1-0EEBC439DB4A}" type="datetimeFigureOut">
              <a:rPr lang="en-US" smtClean="0"/>
              <a:t>9/16/19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C46259-6E83-E54F-A9D1-525D2A87727E}" type="slidenum">
              <a:rPr lang="en-US" smtClean="0"/>
              <a:t>‹#›</a:t>
            </a:fld>
            <a:endParaRPr lang="en-US"/>
          </a:p>
        </p:txBody>
      </p:sp>
    </p:spTree>
    <p:extLst>
      <p:ext uri="{BB962C8B-B14F-4D97-AF65-F5344CB8AC3E}">
        <p14:creationId xmlns:p14="http://schemas.microsoft.com/office/powerpoint/2010/main" val="359315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9/16/19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42361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157CC2-0FC8-4686-B024-99790E0F5162}" type="datetimeFigureOut">
              <a:rPr lang="en-US" smtClean="0"/>
              <a:t>9/16/19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53625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smtClean="0"/>
              <a:t>9/16/19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358651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smtClean="0"/>
              <a:t>9/16/19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3405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9/16/19</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435599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smtClean="0"/>
              <a:t>9/16/19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49378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smtClean="0"/>
              <a:t>9/16/19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072378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9/16/19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81886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9/16/19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92262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A16AA21-1863-4931-97CB-99D0A168701B}" type="datetimeFigureOut">
              <a:rPr lang="en-US" smtClean="0"/>
              <a:t>9/16/19</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1483897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772C379-9A7C-4C87-A116-CBE9F58B04C5}" type="datetimeFigureOut">
              <a:rPr lang="en-US" smtClean="0"/>
              <a:t>9/16/19</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4216615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9/16/19</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7551537"/>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brooklyn.kanopystreaming.com/video/my-brooklyn"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CCE35-F20C-A749-800F-5528E63B276C}"/>
              </a:ext>
            </a:extLst>
          </p:cNvPr>
          <p:cNvSpPr>
            <a:spLocks noGrp="1"/>
          </p:cNvSpPr>
          <p:nvPr>
            <p:ph type="ctrTitle"/>
          </p:nvPr>
        </p:nvSpPr>
        <p:spPr/>
        <p:txBody>
          <a:bodyPr/>
          <a:lstStyle/>
          <a:p>
            <a:r>
              <a:rPr lang="en-US" sz="6000" dirty="0"/>
              <a:t>ANTH 3420 Urban Archaeology</a:t>
            </a:r>
          </a:p>
        </p:txBody>
      </p:sp>
      <p:sp>
        <p:nvSpPr>
          <p:cNvPr id="3" name="Subtitle 2">
            <a:extLst>
              <a:ext uri="{FF2B5EF4-FFF2-40B4-BE49-F238E27FC236}">
                <a16:creationId xmlns:a16="http://schemas.microsoft.com/office/drawing/2014/main" id="{CF2C7B7F-62FD-534F-9799-73ECC61F502D}"/>
              </a:ext>
            </a:extLst>
          </p:cNvPr>
          <p:cNvSpPr>
            <a:spLocks noGrp="1"/>
          </p:cNvSpPr>
          <p:nvPr>
            <p:ph type="subTitle" idx="1"/>
          </p:nvPr>
        </p:nvSpPr>
        <p:spPr/>
        <p:txBody>
          <a:bodyPr/>
          <a:lstStyle/>
          <a:p>
            <a:r>
              <a:rPr lang="en-US" dirty="0"/>
              <a:t>Prof. Kelly M Britt</a:t>
            </a:r>
          </a:p>
          <a:p>
            <a:r>
              <a:rPr lang="en-US" dirty="0"/>
              <a:t>Room 538 IA</a:t>
            </a:r>
          </a:p>
        </p:txBody>
      </p:sp>
    </p:spTree>
    <p:extLst>
      <p:ext uri="{BB962C8B-B14F-4D97-AF65-F5344CB8AC3E}">
        <p14:creationId xmlns:p14="http://schemas.microsoft.com/office/powerpoint/2010/main" val="20249766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566E-0CAB-E64F-9F71-EF472A3CB923}"/>
              </a:ext>
            </a:extLst>
          </p:cNvPr>
          <p:cNvSpPr>
            <a:spLocks noGrp="1"/>
          </p:cNvSpPr>
          <p:nvPr>
            <p:ph type="title"/>
          </p:nvPr>
        </p:nvSpPr>
        <p:spPr/>
        <p:txBody>
          <a:bodyPr/>
          <a:lstStyle/>
          <a:p>
            <a:r>
              <a:rPr lang="en-US" dirty="0"/>
              <a:t>Agenda	</a:t>
            </a:r>
          </a:p>
        </p:txBody>
      </p:sp>
      <p:sp>
        <p:nvSpPr>
          <p:cNvPr id="3" name="Content Placeholder 2">
            <a:extLst>
              <a:ext uri="{FF2B5EF4-FFF2-40B4-BE49-F238E27FC236}">
                <a16:creationId xmlns:a16="http://schemas.microsoft.com/office/drawing/2014/main" id="{90826FA2-3D6E-5A4B-82F5-1ADDCA0A26FF}"/>
              </a:ext>
            </a:extLst>
          </p:cNvPr>
          <p:cNvSpPr>
            <a:spLocks noGrp="1"/>
          </p:cNvSpPr>
          <p:nvPr>
            <p:ph idx="1"/>
          </p:nvPr>
        </p:nvSpPr>
        <p:spPr/>
        <p:txBody>
          <a:bodyPr>
            <a:normAutofit lnSpcReduction="10000"/>
          </a:bodyPr>
          <a:lstStyle/>
          <a:p>
            <a:pPr lvl="0"/>
            <a:r>
              <a:rPr lang="en-US" dirty="0"/>
              <a:t>OER/CUNY Commons Questions?</a:t>
            </a:r>
          </a:p>
          <a:p>
            <a:pPr lvl="0"/>
            <a:r>
              <a:rPr lang="en-US" dirty="0"/>
              <a:t>Office hours-Jaeden this week, next week </a:t>
            </a:r>
            <a:r>
              <a:rPr lang="en-US" dirty="0" err="1"/>
              <a:t>Nolcie</a:t>
            </a:r>
            <a:r>
              <a:rPr lang="en-US" dirty="0"/>
              <a:t> (after class)</a:t>
            </a:r>
          </a:p>
          <a:p>
            <a:pPr lvl="0"/>
            <a:r>
              <a:rPr lang="en-US" dirty="0"/>
              <a:t>Discussants-this week Chris and James, next week Blessing and Jaeden</a:t>
            </a:r>
          </a:p>
          <a:p>
            <a:pPr lvl="0"/>
            <a:r>
              <a:rPr lang="en-US" dirty="0"/>
              <a:t>Next Week 9/26 at NYP/logistics.</a:t>
            </a:r>
          </a:p>
          <a:p>
            <a:pPr lvl="0"/>
            <a:r>
              <a:rPr lang="en-US" dirty="0"/>
              <a:t>10/3-instead of discussant-lecture by </a:t>
            </a:r>
            <a:r>
              <a:rPr lang="en-US" dirty="0" err="1"/>
              <a:t>Jaskrian</a:t>
            </a:r>
            <a:r>
              <a:rPr lang="en-US" dirty="0"/>
              <a:t> Dhillon, indigenous scholar from New School, talk on Indigenous Resistance, Planetary Dystopia, and the Politics of Environmental Justice. Only class that week. Chris rescheduled Discussion section.</a:t>
            </a:r>
          </a:p>
          <a:p>
            <a:pPr lvl="0"/>
            <a:r>
              <a:rPr lang="en-US" dirty="0"/>
              <a:t>10/29-Field trip to either </a:t>
            </a:r>
            <a:r>
              <a:rPr lang="en-US" dirty="0" err="1"/>
              <a:t>Weeksville</a:t>
            </a:r>
            <a:r>
              <a:rPr lang="en-US" dirty="0"/>
              <a:t> Heritage Center or Stonewall Inn. Discussants 10/31.</a:t>
            </a:r>
          </a:p>
          <a:p>
            <a:r>
              <a:rPr lang="en-US" dirty="0"/>
              <a:t>Exploring Digital Humanities Projects and picking themes-see website. </a:t>
            </a:r>
          </a:p>
          <a:p>
            <a:r>
              <a:rPr lang="en-US" i="1" dirty="0"/>
              <a:t>My Brooklyn </a:t>
            </a:r>
            <a:r>
              <a:rPr lang="en-US" dirty="0"/>
              <a:t>film today</a:t>
            </a:r>
            <a:endParaRPr lang="en-US" i="1" dirty="0"/>
          </a:p>
        </p:txBody>
      </p:sp>
    </p:spTree>
    <p:extLst>
      <p:ext uri="{BB962C8B-B14F-4D97-AF65-F5344CB8AC3E}">
        <p14:creationId xmlns:p14="http://schemas.microsoft.com/office/powerpoint/2010/main" val="3668144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FE8BA-C34D-5243-8825-1DD523F3B4CA}"/>
              </a:ext>
            </a:extLst>
          </p:cNvPr>
          <p:cNvSpPr>
            <a:spLocks noGrp="1"/>
          </p:cNvSpPr>
          <p:nvPr>
            <p:ph type="title"/>
          </p:nvPr>
        </p:nvSpPr>
        <p:spPr/>
        <p:txBody>
          <a:bodyPr/>
          <a:lstStyle/>
          <a:p>
            <a:r>
              <a:rPr lang="en-US" dirty="0"/>
              <a:t>Kelly Anderson, Director </a:t>
            </a:r>
            <a:br>
              <a:rPr lang="en-US" dirty="0"/>
            </a:br>
            <a:r>
              <a:rPr lang="en-US" i="1" dirty="0"/>
              <a:t>My Brooklyn </a:t>
            </a:r>
            <a:r>
              <a:rPr lang="en-US" dirty="0"/>
              <a:t>(2013)</a:t>
            </a:r>
          </a:p>
        </p:txBody>
      </p:sp>
      <p:sp>
        <p:nvSpPr>
          <p:cNvPr id="3" name="Content Placeholder 2">
            <a:extLst>
              <a:ext uri="{FF2B5EF4-FFF2-40B4-BE49-F238E27FC236}">
                <a16:creationId xmlns:a16="http://schemas.microsoft.com/office/drawing/2014/main" id="{3610997C-F541-F944-84D3-6C2FEFB990CC}"/>
              </a:ext>
            </a:extLst>
          </p:cNvPr>
          <p:cNvSpPr>
            <a:spLocks noGrp="1"/>
          </p:cNvSpPr>
          <p:nvPr>
            <p:ph idx="1"/>
          </p:nvPr>
        </p:nvSpPr>
        <p:spPr/>
        <p:txBody>
          <a:bodyPr>
            <a:normAutofit fontScale="85000" lnSpcReduction="20000"/>
          </a:bodyPr>
          <a:lstStyle/>
          <a:p>
            <a:r>
              <a:rPr lang="en-US" dirty="0"/>
              <a:t>“Kelly Anderson is a Brooklyn-based documentary filmmaker and educator. Her most recent film is the short documentary Unstuck: an OCD kids movie, which premiered at the 2018 ReelAbilities Film Festival in New York City and screened at the Ashland Independent Film Festival. Her other work includes My Brooklyn, a documentary about gentrification and the redevelopment of Downtown Brooklyn that won an Audience Award at the Brooklyn Film Festival and was broadcast on the PBS World series America </a:t>
            </a:r>
            <a:r>
              <a:rPr lang="en-US" dirty="0" err="1"/>
              <a:t>ReFramed</a:t>
            </a:r>
            <a:r>
              <a:rPr lang="en-US" dirty="0"/>
              <a:t>. She also made Every Mother's Son (with Tami Gold), a documentary about mothers whose children were killed by police officers and who have become national spokespeople for police reform. Every Mother's Son won the Audience Award at the Tribeca Film Festival, aired on POV, and was nominated for a national Emmy for Directing. Kelly's other documentaries include Out At Work (with Tami Gold), which screened at the Sundance Film Festival, was broadcast on HBO and won a GLAAD Award for Best Documentary. She is the author (with Martin Lucas) of Documentary Voice &amp; Vision: a creative approach to non-fiction media production (Focal Press, 2016). A recipient of the George C. Stoney Award for Outstanding Documentary from the University Film and Video Association, Kelly has received funding and fellowships from ITVS, The Rockefeller Foundation and the New York State Council on the Arts. Kelly is a Professor at Hunter College (CUNY) in New York City, where she is Chair of the Department of Film and Media Studies and teaches in the Integrated Media Arts (IMA) MFA program.” (from IMDB)</a:t>
            </a:r>
          </a:p>
          <a:p>
            <a:r>
              <a:rPr lang="en-US" dirty="0"/>
              <a:t>Has taught at Hunter College, CUNY</a:t>
            </a:r>
          </a:p>
        </p:txBody>
      </p:sp>
    </p:spTree>
    <p:extLst>
      <p:ext uri="{BB962C8B-B14F-4D97-AF65-F5344CB8AC3E}">
        <p14:creationId xmlns:p14="http://schemas.microsoft.com/office/powerpoint/2010/main" val="3312439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1C34F-F576-3E4E-A2E6-5A21CAC4AE20}"/>
              </a:ext>
            </a:extLst>
          </p:cNvPr>
          <p:cNvSpPr>
            <a:spLocks noGrp="1"/>
          </p:cNvSpPr>
          <p:nvPr>
            <p:ph type="title"/>
          </p:nvPr>
        </p:nvSpPr>
        <p:spPr/>
        <p:txBody>
          <a:bodyPr/>
          <a:lstStyle/>
          <a:p>
            <a:r>
              <a:rPr lang="en-US" i="1" dirty="0"/>
              <a:t>My Brooklyn  </a:t>
            </a:r>
            <a:r>
              <a:rPr lang="en-US" dirty="0"/>
              <a:t>(2013)</a:t>
            </a:r>
          </a:p>
        </p:txBody>
      </p:sp>
      <p:sp>
        <p:nvSpPr>
          <p:cNvPr id="3" name="Content Placeholder 2">
            <a:extLst>
              <a:ext uri="{FF2B5EF4-FFF2-40B4-BE49-F238E27FC236}">
                <a16:creationId xmlns:a16="http://schemas.microsoft.com/office/drawing/2014/main" id="{21A0BCB1-CD31-BF41-938F-2F692DE51E26}"/>
              </a:ext>
            </a:extLst>
          </p:cNvPr>
          <p:cNvSpPr>
            <a:spLocks noGrp="1"/>
          </p:cNvSpPr>
          <p:nvPr>
            <p:ph idx="1"/>
          </p:nvPr>
        </p:nvSpPr>
        <p:spPr/>
        <p:txBody>
          <a:bodyPr/>
          <a:lstStyle/>
          <a:p>
            <a:r>
              <a:rPr lang="en-US" u="sng" dirty="0">
                <a:hlinkClick r:id="rId2"/>
              </a:rPr>
              <a:t>https://brooklyn.kanopystreaming.com/video/my-brooklyn</a:t>
            </a:r>
            <a:endParaRPr lang="en-US"/>
          </a:p>
          <a:p>
            <a:endParaRPr lang="en-US"/>
          </a:p>
        </p:txBody>
      </p:sp>
    </p:spTree>
    <p:extLst>
      <p:ext uri="{BB962C8B-B14F-4D97-AF65-F5344CB8AC3E}">
        <p14:creationId xmlns:p14="http://schemas.microsoft.com/office/powerpoint/2010/main" val="167485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Autofit/>
          </a:bodyPr>
          <a:lstStyle/>
          <a:p>
            <a:r>
              <a:rPr lang="en-US" sz="3600" dirty="0"/>
              <a:t>Dr. Kelly M Britt</a:t>
            </a:r>
          </a:p>
          <a:p>
            <a:r>
              <a:rPr lang="en-US" sz="3600" dirty="0" err="1"/>
              <a:t>Kellym.britt@Brooklyn.cuny.edu</a:t>
            </a:r>
            <a:endParaRPr lang="en-US" sz="3600" dirty="0"/>
          </a:p>
        </p:txBody>
      </p:sp>
      <p:sp>
        <p:nvSpPr>
          <p:cNvPr id="5" name="Title 4"/>
          <p:cNvSpPr>
            <a:spLocks noGrp="1"/>
          </p:cNvSpPr>
          <p:nvPr>
            <p:ph type="title"/>
          </p:nvPr>
        </p:nvSpPr>
        <p:spPr/>
        <p:txBody>
          <a:bodyPr/>
          <a:lstStyle/>
          <a:p>
            <a:r>
              <a:rPr lang="en-US" dirty="0"/>
              <a:t>Questions and Comments</a:t>
            </a:r>
          </a:p>
        </p:txBody>
      </p:sp>
    </p:spTree>
    <p:extLst>
      <p:ext uri="{BB962C8B-B14F-4D97-AF65-F5344CB8AC3E}">
        <p14:creationId xmlns:p14="http://schemas.microsoft.com/office/powerpoint/2010/main" val="30762352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968</TotalTime>
  <Words>450</Words>
  <Application>Microsoft Macintosh PowerPoint</Application>
  <PresentationFormat>Widescreen</PresentationFormat>
  <Paragraphs>20</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Calibri</vt:lpstr>
      <vt:lpstr>Rockwell</vt:lpstr>
      <vt:lpstr>Rockwell Condensed</vt:lpstr>
      <vt:lpstr>Rockwell Extra Bold</vt:lpstr>
      <vt:lpstr>Wingdings</vt:lpstr>
      <vt:lpstr>Wood Type</vt:lpstr>
      <vt:lpstr>ANTH 3420 Urban Archaeology</vt:lpstr>
      <vt:lpstr>Agenda </vt:lpstr>
      <vt:lpstr>Kelly Anderson, Director  My Brooklyn (2013)</vt:lpstr>
      <vt:lpstr>My Brooklyn  (2013)</vt:lpstr>
      <vt:lpstr>Questions and Comments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ANTH 3410-Approaches to Archaeological Theory</dc:title>
  <dc:creator>Kelly Britt</dc:creator>
  <cp:lastModifiedBy>Kelly Britt</cp:lastModifiedBy>
  <cp:revision>45</cp:revision>
  <dcterms:created xsi:type="dcterms:W3CDTF">2019-02-11T19:36:53Z</dcterms:created>
  <dcterms:modified xsi:type="dcterms:W3CDTF">2019-09-16T13:44:32Z</dcterms:modified>
</cp:coreProperties>
</file>