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6" r:id="rId2"/>
    <p:sldId id="300" r:id="rId3"/>
    <p:sldId id="302" r:id="rId4"/>
    <p:sldId id="301" r:id="rId5"/>
    <p:sldId id="332" r:id="rId6"/>
    <p:sldId id="303" r:id="rId7"/>
    <p:sldId id="333" r:id="rId8"/>
    <p:sldId id="305" r:id="rId9"/>
    <p:sldId id="334" r:id="rId10"/>
    <p:sldId id="335" r:id="rId11"/>
    <p:sldId id="260" r:id="rId12"/>
    <p:sldId id="304" r:id="rId13"/>
    <p:sldId id="310" r:id="rId14"/>
    <p:sldId id="287" r:id="rId15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F186-46C7-5A40-A917-C17892C68D3C}" type="datetimeFigureOut">
              <a:rPr lang="en-US" smtClean="0"/>
              <a:t>2/16/24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7597-2E9F-D44E-B706-A8AE77ECA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158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F186-46C7-5A40-A917-C17892C68D3C}" type="datetimeFigureOut">
              <a:rPr lang="en-US" smtClean="0"/>
              <a:t>2/16/24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7597-2E9F-D44E-B706-A8AE77ECA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37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F186-46C7-5A40-A917-C17892C68D3C}" type="datetimeFigureOut">
              <a:rPr lang="en-US" smtClean="0"/>
              <a:t>2/16/24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7597-2E9F-D44E-B706-A8AE77ECA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16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F186-46C7-5A40-A917-C17892C68D3C}" type="datetimeFigureOut">
              <a:rPr lang="en-US" smtClean="0"/>
              <a:t>2/16/24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7597-2E9F-D44E-B706-A8AE77ECA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28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F186-46C7-5A40-A917-C17892C68D3C}" type="datetimeFigureOut">
              <a:rPr lang="en-US" smtClean="0"/>
              <a:t>2/16/24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7597-2E9F-D44E-B706-A8AE77ECA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32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F186-46C7-5A40-A917-C17892C68D3C}" type="datetimeFigureOut">
              <a:rPr lang="en-US" smtClean="0"/>
              <a:t>2/16/24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7597-2E9F-D44E-B706-A8AE77ECA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38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F186-46C7-5A40-A917-C17892C68D3C}" type="datetimeFigureOut">
              <a:rPr lang="en-US" smtClean="0"/>
              <a:t>2/16/24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7597-2E9F-D44E-B706-A8AE77ECA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388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F186-46C7-5A40-A917-C17892C68D3C}" type="datetimeFigureOut">
              <a:rPr lang="en-US" smtClean="0"/>
              <a:t>2/16/24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7597-2E9F-D44E-B706-A8AE77ECA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43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F186-46C7-5A40-A917-C17892C68D3C}" type="datetimeFigureOut">
              <a:rPr lang="en-US" smtClean="0"/>
              <a:t>2/16/24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7597-2E9F-D44E-B706-A8AE77ECA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811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F186-46C7-5A40-A917-C17892C68D3C}" type="datetimeFigureOut">
              <a:rPr lang="en-US" smtClean="0"/>
              <a:t>2/16/24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7597-2E9F-D44E-B706-A8AE77ECA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824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F186-46C7-5A40-A917-C17892C68D3C}" type="datetimeFigureOut">
              <a:rPr lang="en-US" smtClean="0"/>
              <a:t>2/16/24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7597-2E9F-D44E-B706-A8AE77ECA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554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BF186-46C7-5A40-A917-C17892C68D3C}" type="datetimeFigureOut">
              <a:rPr lang="en-US" smtClean="0"/>
              <a:t>2/16/24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07597-2E9F-D44E-B706-A8AE77ECA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627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What is Climate Change?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0976" r="-409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03798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B726-022C-86BC-8A36-DB9008871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Shorthand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26D147-21DB-BB90-82BE-552EDD438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The ice on our planet is being melted.</a:t>
            </a:r>
          </a:p>
          <a:p>
            <a:endParaRPr lang="en-US" dirty="0"/>
          </a:p>
          <a:p>
            <a:r>
              <a:rPr lang="en-US" dirty="0"/>
              <a:t>The oceans on our planet are being heated.</a:t>
            </a:r>
          </a:p>
          <a:p>
            <a:endParaRPr lang="en-US" dirty="0"/>
          </a:p>
          <a:p>
            <a:r>
              <a:rPr lang="en-US" dirty="0"/>
              <a:t>The forests on our planet are being burned.</a:t>
            </a:r>
          </a:p>
        </p:txBody>
      </p:sp>
    </p:spTree>
    <p:extLst>
      <p:ext uri="{BB962C8B-B14F-4D97-AF65-F5344CB8AC3E}">
        <p14:creationId xmlns:p14="http://schemas.microsoft.com/office/powerpoint/2010/main" val="4150016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57C0925-4F90-D020-19B8-F5976DBEE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Currently at 423 PPM of CO2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B2D86B0-E7F3-D8B4-B0DB-141C33A141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6036" y="1600200"/>
            <a:ext cx="7451927" cy="4525963"/>
          </a:xfrm>
        </p:spPr>
      </p:pic>
    </p:spTree>
    <p:extLst>
      <p:ext uri="{BB962C8B-B14F-4D97-AF65-F5344CB8AC3E}">
        <p14:creationId xmlns:p14="http://schemas.microsoft.com/office/powerpoint/2010/main" val="1911634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E3445-9B65-13F9-CEB8-3945F997F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chemeClr val="accent1"/>
                </a:solidFill>
              </a:rPr>
              <a:t>Warming trend tracks with CO2 increases since the industrial revolution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B4E35B-E8D5-8AD0-5EA8-B8138E976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0BCE25-7C20-A13C-29F4-D6D9CA861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965" y="1600200"/>
            <a:ext cx="7488070" cy="4373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06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11970-59A5-8D42-6776-CC7D60D30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Extreme Events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67CC059-3D78-A4AE-E6A6-D184149709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962" y="1600200"/>
            <a:ext cx="8042076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946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685800"/>
            <a:ext cx="73025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713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866B1-0588-5B9B-A3D8-BF1CB7967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What is Anthropogenic 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Climate Change?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642B6D7-7F8F-D78C-DBD5-40A9FF9E3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Changing the chemical composition of the Earth’s atmosphere (Adding greenhouse gasses like CO2 and CH4 produced by burning fossil fuels, fracking natural gas, and agriculture).</a:t>
            </a:r>
          </a:p>
          <a:p>
            <a:r>
              <a:rPr lang="en-US" dirty="0"/>
              <a:t>Increasing the average global temperature through human activity.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725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146CE-79AA-6D23-C7B8-BCABD09B0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CO2 now at highest level 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since humans evolved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88253-AAC2-808B-3DD0-BFA555992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399959-A373-2CFD-E1C0-37333FE9AE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602828"/>
            <a:ext cx="777240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231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89C49-99F6-7F36-68C9-208CCA2CE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3100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CO2 traps heat from the sun and warms the planet (Greenhouse effect)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0728FE5-6625-8277-3A09-7D0C3533A8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0160" y="1618594"/>
            <a:ext cx="7263679" cy="4487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853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54180-B178-631F-7C84-78967AF52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Albedo and Climate Change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82F69E5-FA28-A699-E8E1-C34B2A0D15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0069" y="1505607"/>
            <a:ext cx="6223862" cy="5190701"/>
          </a:xfrm>
        </p:spPr>
      </p:pic>
    </p:spTree>
    <p:extLst>
      <p:ext uri="{BB962C8B-B14F-4D97-AF65-F5344CB8AC3E}">
        <p14:creationId xmlns:p14="http://schemas.microsoft.com/office/powerpoint/2010/main" val="40174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105F9-D59F-BC2F-9F68-6D9CC83A8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Where do GHGs come from?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12214C-B047-9B5F-D9F2-DB325F50B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65C7EE-E0AD-0C31-4F37-E1EB1B15B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220" y="1684338"/>
            <a:ext cx="4044589" cy="444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763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51DE5-B001-AE80-4FE6-2B8D1332D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b="1" i="0" u="none" strike="noStrike" cap="all" dirty="0">
                <a:solidFill>
                  <a:srgbClr val="4887C7"/>
                </a:solidFill>
                <a:effectLst/>
                <a:latin typeface="Helvetica Neue LT Std" panose="02000503000000020004" pitchFamily="2" charset="0"/>
              </a:rPr>
              <a:t>GHG RESERVOIRS AND FLUXES: </a:t>
            </a:r>
            <a:br>
              <a:rPr lang="en-US" sz="2700" b="1" i="0" u="none" strike="noStrike" cap="all" dirty="0">
                <a:solidFill>
                  <a:srgbClr val="4887C7"/>
                </a:solidFill>
                <a:effectLst/>
                <a:latin typeface="Helvetica Neue LT Std" panose="02000503000000020004" pitchFamily="2" charset="0"/>
              </a:rPr>
            </a:br>
            <a:r>
              <a:rPr lang="en-US" sz="2700" b="1" i="0" u="none" strike="noStrike" cap="all" dirty="0">
                <a:solidFill>
                  <a:srgbClr val="4887C7"/>
                </a:solidFill>
                <a:effectLst/>
                <a:latin typeface="Helvetica Neue LT Std" panose="02000503000000020004" pitchFamily="2" charset="0"/>
              </a:rPr>
              <a:t>EXAMPLE OF CO2 OVER THE YEARS 1750-2019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7839D0D-B722-FDE4-4D44-7CFE0F4767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5501" y="1338963"/>
            <a:ext cx="6932998" cy="5244399"/>
          </a:xfrm>
        </p:spPr>
      </p:pic>
    </p:spTree>
    <p:extLst>
      <p:ext uri="{BB962C8B-B14F-4D97-AF65-F5344CB8AC3E}">
        <p14:creationId xmlns:p14="http://schemas.microsoft.com/office/powerpoint/2010/main" val="1523048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7B872-37B6-AF1D-A5DF-31689C0AF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How Earth Systems Respond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9F59E-584A-F7B9-7F40-5B8D175532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56066B-8862-43B7-3A07-7869878CF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803" y="1417637"/>
            <a:ext cx="7638393" cy="5330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137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E8096-99CF-149F-CDBC-656818438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Forest Cover:</a:t>
            </a:r>
            <a:br>
              <a:rPr lang="en-US" b="1" dirty="0">
                <a:solidFill>
                  <a:schemeClr val="accent1"/>
                </a:solidFill>
              </a:rPr>
            </a:br>
            <a:r>
              <a:rPr lang="en-US" b="1" dirty="0">
                <a:solidFill>
                  <a:schemeClr val="accent1"/>
                </a:solidFill>
              </a:rPr>
              <a:t>Negative Climate Feedback Loop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98EBEF1-769C-D28A-5839-319C478A11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8279" y="1589690"/>
            <a:ext cx="5147441" cy="5147441"/>
          </a:xfrm>
        </p:spPr>
      </p:pic>
    </p:spTree>
    <p:extLst>
      <p:ext uri="{BB962C8B-B14F-4D97-AF65-F5344CB8AC3E}">
        <p14:creationId xmlns:p14="http://schemas.microsoft.com/office/powerpoint/2010/main" val="20443267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5"/>
  <p:tag name="TPFULLVERSION" val="05030.17.01"/>
  <p:tag name="PPTVERSION" val="14"/>
  <p:tag name="TPOS" val="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156</Words>
  <Application>Microsoft Macintosh PowerPoint</Application>
  <PresentationFormat>On-screen Show (4:3)</PresentationFormat>
  <Paragraphs>23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Helvetica Neue LT Std</vt:lpstr>
      <vt:lpstr>Office Theme</vt:lpstr>
      <vt:lpstr>What is Climate Change?</vt:lpstr>
      <vt:lpstr>What is Anthropogenic  Climate Change?</vt:lpstr>
      <vt:lpstr>CO2 now at highest level  since humans evolved</vt:lpstr>
      <vt:lpstr> CO2 traps heat from the sun and warms the planet (Greenhouse effect) </vt:lpstr>
      <vt:lpstr>Albedo and Climate Change</vt:lpstr>
      <vt:lpstr>Where do GHGs come from?</vt:lpstr>
      <vt:lpstr>GHG RESERVOIRS AND FLUXES:  EXAMPLE OF CO2 OVER THE YEARS 1750-2019</vt:lpstr>
      <vt:lpstr>How Earth Systems Respond</vt:lpstr>
      <vt:lpstr>Forest Cover: Negative Climate Feedback Loop</vt:lpstr>
      <vt:lpstr>Shorthand</vt:lpstr>
      <vt:lpstr>Currently at 423 PPM of CO2</vt:lpstr>
      <vt:lpstr>Warming trend tracks with CO2 increases since the industrial revolution</vt:lpstr>
      <vt:lpstr>Extreme Events</vt:lpstr>
      <vt:lpstr>PowerPoint Presentation</vt:lpstr>
    </vt:vector>
  </TitlesOfParts>
  <Company>CUNY - Brooklyn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Dynamics</dc:title>
  <dc:creator>Kenneth Gould</dc:creator>
  <cp:lastModifiedBy>Kenneth Gould</cp:lastModifiedBy>
  <cp:revision>32</cp:revision>
  <dcterms:created xsi:type="dcterms:W3CDTF">2015-11-29T16:50:02Z</dcterms:created>
  <dcterms:modified xsi:type="dcterms:W3CDTF">2024-02-16T19:15:20Z</dcterms:modified>
</cp:coreProperties>
</file>