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1"/>
  </p:notesMasterIdLst>
  <p:sldIdLst>
    <p:sldId id="256" r:id="rId2"/>
    <p:sldId id="300" r:id="rId3"/>
    <p:sldId id="303" r:id="rId4"/>
    <p:sldId id="301" r:id="rId5"/>
    <p:sldId id="302" r:id="rId6"/>
    <p:sldId id="305" r:id="rId7"/>
    <p:sldId id="306" r:id="rId8"/>
    <p:sldId id="307" r:id="rId9"/>
    <p:sldId id="29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22"/>
    <p:restoredTop sz="94622"/>
  </p:normalViewPr>
  <p:slideViewPr>
    <p:cSldViewPr snapToGrid="0" snapToObjects="1">
      <p:cViewPr varScale="1">
        <p:scale>
          <a:sx n="100" d="100"/>
          <a:sy n="100" d="100"/>
        </p:scale>
        <p:origin x="344" y="1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0819E-A5FE-174E-9CF1-0EEBC439DB4A}" type="datetimeFigureOut">
              <a:rPr lang="en-US" smtClean="0"/>
              <a:t>9/21/19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46259-6E83-E54F-A9D1-525D2A87727E}" type="slidenum">
              <a:rPr lang="en-US" smtClean="0"/>
              <a:t>‹#›</a:t>
            </a:fld>
            <a:endParaRPr lang="en-US"/>
          </a:p>
        </p:txBody>
      </p:sp>
    </p:spTree>
    <p:extLst>
      <p:ext uri="{BB962C8B-B14F-4D97-AF65-F5344CB8AC3E}">
        <p14:creationId xmlns:p14="http://schemas.microsoft.com/office/powerpoint/2010/main" val="359315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9/21/19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9/21/19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9/21/19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9/21/19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9/21/19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9/21/19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9/21/19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9/21/19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9/21/19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9/21/19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9/21/19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9/21/19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brooklyn.kanopystreaming.com/video/my-brookly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rcgoodwin.com/architectural-history-history/the-goodwin-team-3/" TargetMode="External"/><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hyperlink" Target="http://www.rcgoodwin.com/company/officers-board-of-director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michael-allen.org/about/" TargetMode="External"/><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CE35-F20C-A749-800F-5528E63B276C}"/>
              </a:ext>
            </a:extLst>
          </p:cNvPr>
          <p:cNvSpPr>
            <a:spLocks noGrp="1"/>
          </p:cNvSpPr>
          <p:nvPr>
            <p:ph type="ctrTitle"/>
          </p:nvPr>
        </p:nvSpPr>
        <p:spPr/>
        <p:txBody>
          <a:bodyPr/>
          <a:lstStyle/>
          <a:p>
            <a:r>
              <a:rPr lang="en-US" sz="6000" dirty="0"/>
              <a:t>ANTH 3420 Urban Archaeology</a:t>
            </a:r>
          </a:p>
        </p:txBody>
      </p:sp>
      <p:sp>
        <p:nvSpPr>
          <p:cNvPr id="3" name="Subtitle 2">
            <a:extLst>
              <a:ext uri="{FF2B5EF4-FFF2-40B4-BE49-F238E27FC236}">
                <a16:creationId xmlns:a16="http://schemas.microsoft.com/office/drawing/2014/main" id="{CF2C7B7F-62FD-534F-9799-73ECC61F502D}"/>
              </a:ext>
            </a:extLst>
          </p:cNvPr>
          <p:cNvSpPr>
            <a:spLocks noGrp="1"/>
          </p:cNvSpPr>
          <p:nvPr>
            <p:ph type="subTitle" idx="1"/>
          </p:nvPr>
        </p:nvSpPr>
        <p:spPr/>
        <p:txBody>
          <a:bodyPr/>
          <a:lstStyle/>
          <a:p>
            <a:r>
              <a:rPr lang="en-US" dirty="0"/>
              <a:t>Prof. Kelly M Britt</a:t>
            </a:r>
          </a:p>
          <a:p>
            <a:r>
              <a:rPr lang="en-US" dirty="0"/>
              <a:t>Room 538 IA</a:t>
            </a:r>
          </a:p>
        </p:txBody>
      </p:sp>
    </p:spTree>
    <p:extLst>
      <p:ext uri="{BB962C8B-B14F-4D97-AF65-F5344CB8AC3E}">
        <p14:creationId xmlns:p14="http://schemas.microsoft.com/office/powerpoint/2010/main" val="202497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566E-0CAB-E64F-9F71-EF472A3CB923}"/>
              </a:ext>
            </a:extLst>
          </p:cNvPr>
          <p:cNvSpPr>
            <a:spLocks noGrp="1"/>
          </p:cNvSpPr>
          <p:nvPr>
            <p:ph type="title"/>
          </p:nvPr>
        </p:nvSpPr>
        <p:spPr>
          <a:xfrm>
            <a:off x="954024" y="484632"/>
            <a:ext cx="10058400" cy="1609344"/>
          </a:xfrm>
        </p:spPr>
        <p:txBody>
          <a:bodyPr/>
          <a:lstStyle/>
          <a:p>
            <a:r>
              <a:rPr lang="en-US" dirty="0"/>
              <a:t>Announcements</a:t>
            </a:r>
          </a:p>
        </p:txBody>
      </p:sp>
      <p:sp>
        <p:nvSpPr>
          <p:cNvPr id="3" name="Content Placeholder 2">
            <a:extLst>
              <a:ext uri="{FF2B5EF4-FFF2-40B4-BE49-F238E27FC236}">
                <a16:creationId xmlns:a16="http://schemas.microsoft.com/office/drawing/2014/main" id="{90826FA2-3D6E-5A4B-82F5-1ADDCA0A26FF}"/>
              </a:ext>
            </a:extLst>
          </p:cNvPr>
          <p:cNvSpPr>
            <a:spLocks noGrp="1"/>
          </p:cNvSpPr>
          <p:nvPr>
            <p:ph idx="1"/>
          </p:nvPr>
        </p:nvSpPr>
        <p:spPr>
          <a:xfrm>
            <a:off x="838200" y="1714500"/>
            <a:ext cx="10290048" cy="4457700"/>
          </a:xfrm>
        </p:spPr>
        <p:txBody>
          <a:bodyPr>
            <a:normAutofit/>
          </a:bodyPr>
          <a:lstStyle/>
          <a:p>
            <a:pPr lvl="0"/>
            <a:r>
              <a:rPr lang="en-US" dirty="0"/>
              <a:t>OER/CUNY Commons Questions?</a:t>
            </a:r>
          </a:p>
          <a:p>
            <a:pPr lvl="0"/>
            <a:r>
              <a:rPr lang="en-US" dirty="0"/>
              <a:t>Office hours-this week </a:t>
            </a:r>
            <a:r>
              <a:rPr lang="en-US" dirty="0" err="1"/>
              <a:t>Nolcie</a:t>
            </a:r>
            <a:r>
              <a:rPr lang="en-US" dirty="0"/>
              <a:t> (after class); next week-no one.</a:t>
            </a:r>
          </a:p>
          <a:p>
            <a:pPr lvl="0"/>
            <a:r>
              <a:rPr lang="en-US" dirty="0"/>
              <a:t>Discussants-Blessing and Jaeden. Next week no one.</a:t>
            </a:r>
          </a:p>
          <a:p>
            <a:pPr lvl="0"/>
            <a:r>
              <a:rPr lang="en-US" dirty="0"/>
              <a:t>Next Week 9/26 at NYP/logistics.</a:t>
            </a:r>
          </a:p>
          <a:p>
            <a:pPr lvl="0"/>
            <a:r>
              <a:rPr lang="en-US" dirty="0"/>
              <a:t>10/3-instead of discussant-lecture by </a:t>
            </a:r>
            <a:r>
              <a:rPr lang="en-US" dirty="0" err="1"/>
              <a:t>Jaskrian</a:t>
            </a:r>
            <a:r>
              <a:rPr lang="en-US" dirty="0"/>
              <a:t> Dhillon, indigenous scholar from New School, talk on Indigenous Resistance, Planetary Dystopia, and the Politics of Environmental Justice. Reading Reflection will be on this lecture not readings. Due AFTER class-by Friday 10/4 at midnight.</a:t>
            </a:r>
          </a:p>
          <a:p>
            <a:pPr lvl="0"/>
            <a:r>
              <a:rPr lang="en-US" dirty="0"/>
              <a:t>Only class that week. Chris rescheduled Discussion section.</a:t>
            </a:r>
          </a:p>
          <a:p>
            <a:pPr lvl="0"/>
            <a:r>
              <a:rPr lang="en-US" dirty="0"/>
              <a:t>Abstracts for your paper due 10/17/19. We will go over what is due the week before. </a:t>
            </a:r>
          </a:p>
          <a:p>
            <a:pPr lvl="0"/>
            <a:r>
              <a:rPr lang="en-US" dirty="0"/>
              <a:t>10/29-Field trip to either </a:t>
            </a:r>
            <a:r>
              <a:rPr lang="en-US" dirty="0" err="1"/>
              <a:t>Weeksville</a:t>
            </a:r>
            <a:r>
              <a:rPr lang="en-US" dirty="0"/>
              <a:t> Heritage Center or Stonewall Inn. Discussants 10/31.</a:t>
            </a:r>
          </a:p>
          <a:p>
            <a:endParaRPr lang="en-US" i="1" dirty="0"/>
          </a:p>
        </p:txBody>
      </p:sp>
    </p:spTree>
    <p:extLst>
      <p:ext uri="{BB962C8B-B14F-4D97-AF65-F5344CB8AC3E}">
        <p14:creationId xmlns:p14="http://schemas.microsoft.com/office/powerpoint/2010/main" val="366814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21539-BB5E-EA43-B535-7FB53FAC4EE8}"/>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E79192F1-37EB-6947-AA14-EEC8D16769AB}"/>
              </a:ext>
            </a:extLst>
          </p:cNvPr>
          <p:cNvSpPr>
            <a:spLocks noGrp="1"/>
          </p:cNvSpPr>
          <p:nvPr>
            <p:ph idx="1"/>
          </p:nvPr>
        </p:nvSpPr>
        <p:spPr>
          <a:xfrm>
            <a:off x="1069848" y="1854200"/>
            <a:ext cx="10058400" cy="4318000"/>
          </a:xfrm>
        </p:spPr>
        <p:txBody>
          <a:bodyPr/>
          <a:lstStyle/>
          <a:p>
            <a:r>
              <a:rPr lang="en-US" dirty="0"/>
              <a:t>Finish film </a:t>
            </a:r>
            <a:r>
              <a:rPr lang="en-US" i="1" dirty="0"/>
              <a:t>My Brooklyn</a:t>
            </a:r>
          </a:p>
          <a:p>
            <a:r>
              <a:rPr lang="en-US" dirty="0"/>
              <a:t>Blessing and Jaeden present on readings</a:t>
            </a:r>
          </a:p>
          <a:p>
            <a:r>
              <a:rPr lang="en-US" dirty="0"/>
              <a:t>Discuss gentrification, urban planning and the role of historic preservation in urban spaces</a:t>
            </a:r>
          </a:p>
          <a:p>
            <a:r>
              <a:rPr lang="en-US" dirty="0"/>
              <a:t>Exploring Digital Humanities Projects and picking themes-see website. Pick a theme/group. </a:t>
            </a:r>
          </a:p>
          <a:p>
            <a:pPr lvl="1"/>
            <a:endParaRPr lang="en-US" dirty="0"/>
          </a:p>
          <a:p>
            <a:endParaRPr lang="en-US" dirty="0"/>
          </a:p>
          <a:p>
            <a:endParaRPr lang="en-US" dirty="0"/>
          </a:p>
        </p:txBody>
      </p:sp>
    </p:spTree>
    <p:extLst>
      <p:ext uri="{BB962C8B-B14F-4D97-AF65-F5344CB8AC3E}">
        <p14:creationId xmlns:p14="http://schemas.microsoft.com/office/powerpoint/2010/main" val="914626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FE8BA-C34D-5243-8825-1DD523F3B4CA}"/>
              </a:ext>
            </a:extLst>
          </p:cNvPr>
          <p:cNvSpPr>
            <a:spLocks noGrp="1"/>
          </p:cNvSpPr>
          <p:nvPr>
            <p:ph type="title"/>
          </p:nvPr>
        </p:nvSpPr>
        <p:spPr/>
        <p:txBody>
          <a:bodyPr/>
          <a:lstStyle/>
          <a:p>
            <a:r>
              <a:rPr lang="en-US" dirty="0"/>
              <a:t>Kelly Anderson, Director </a:t>
            </a:r>
            <a:br>
              <a:rPr lang="en-US" dirty="0"/>
            </a:br>
            <a:r>
              <a:rPr lang="en-US" i="1" dirty="0"/>
              <a:t>My Brooklyn </a:t>
            </a:r>
            <a:r>
              <a:rPr lang="en-US" dirty="0"/>
              <a:t>(2013)</a:t>
            </a:r>
          </a:p>
        </p:txBody>
      </p:sp>
      <p:sp>
        <p:nvSpPr>
          <p:cNvPr id="3" name="Content Placeholder 2">
            <a:extLst>
              <a:ext uri="{FF2B5EF4-FFF2-40B4-BE49-F238E27FC236}">
                <a16:creationId xmlns:a16="http://schemas.microsoft.com/office/drawing/2014/main" id="{3610997C-F541-F944-84D3-6C2FEFB990CC}"/>
              </a:ext>
            </a:extLst>
          </p:cNvPr>
          <p:cNvSpPr>
            <a:spLocks noGrp="1"/>
          </p:cNvSpPr>
          <p:nvPr>
            <p:ph idx="1"/>
          </p:nvPr>
        </p:nvSpPr>
        <p:spPr/>
        <p:txBody>
          <a:bodyPr>
            <a:normAutofit fontScale="85000" lnSpcReduction="20000"/>
          </a:bodyPr>
          <a:lstStyle/>
          <a:p>
            <a:r>
              <a:rPr lang="en-US" dirty="0"/>
              <a:t>“Kelly Anderson is a Brooklyn-based documentary filmmaker and educator. Her most recent film is the short documentary Unstuck: an OCD kids movie, which premiered at the 2018 ReelAbilities Film Festival in New York City and screened at the Ashland Independent Film Festival. Her other work includes My Brooklyn, a documentary about gentrification and the redevelopment of Downtown Brooklyn that won an Audience Award at the Brooklyn Film Festival and was broadcast on the PBS World series America </a:t>
            </a:r>
            <a:r>
              <a:rPr lang="en-US" dirty="0" err="1"/>
              <a:t>ReFramed</a:t>
            </a:r>
            <a:r>
              <a:rPr lang="en-US" dirty="0"/>
              <a:t>. She also made Every Mother's Son (with Tami Gold), a documentary about mothers whose children were killed by police officers and who have become national spokespeople for police reform. Every Mother's Son won the Audience Award at the Tribeca Film Festival, aired on POV, and was nominated for a national Emmy for Directing. Kelly's other documentaries include Out At Work (with Tami Gold), which screened at the Sundance Film Festival, was broadcast on HBO and won a GLAAD Award for Best Documentary. She is the author (with Martin Lucas) of Documentary Voice &amp; Vision: a creative approach to non-fiction media production (Focal Press, 2016). A recipient of the George C. Stoney Award for Outstanding Documentary from the University Film and Video Association, Kelly has received funding and fellowships from ITVS, The Rockefeller Foundation and the New York State Council on the Arts. Kelly is a Professor at Hunter College (CUNY) in New York City, where she is Chair of the Department of Film and Media Studies and teaches in the Integrated Media Arts (IMA) MFA program.” (from IMDB)</a:t>
            </a:r>
          </a:p>
          <a:p>
            <a:r>
              <a:rPr lang="en-US" dirty="0"/>
              <a:t>Has taught at Hunter College, CUNY</a:t>
            </a:r>
          </a:p>
        </p:txBody>
      </p:sp>
    </p:spTree>
    <p:extLst>
      <p:ext uri="{BB962C8B-B14F-4D97-AF65-F5344CB8AC3E}">
        <p14:creationId xmlns:p14="http://schemas.microsoft.com/office/powerpoint/2010/main" val="3312439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1C34F-F576-3E4E-A2E6-5A21CAC4AE20}"/>
              </a:ext>
            </a:extLst>
          </p:cNvPr>
          <p:cNvSpPr>
            <a:spLocks noGrp="1"/>
          </p:cNvSpPr>
          <p:nvPr>
            <p:ph type="title"/>
          </p:nvPr>
        </p:nvSpPr>
        <p:spPr/>
        <p:txBody>
          <a:bodyPr/>
          <a:lstStyle/>
          <a:p>
            <a:r>
              <a:rPr lang="en-US" i="1" dirty="0"/>
              <a:t>My Brooklyn  </a:t>
            </a:r>
            <a:r>
              <a:rPr lang="en-US" dirty="0"/>
              <a:t>(2013)</a:t>
            </a:r>
          </a:p>
        </p:txBody>
      </p:sp>
      <p:sp>
        <p:nvSpPr>
          <p:cNvPr id="3" name="Content Placeholder 2">
            <a:extLst>
              <a:ext uri="{FF2B5EF4-FFF2-40B4-BE49-F238E27FC236}">
                <a16:creationId xmlns:a16="http://schemas.microsoft.com/office/drawing/2014/main" id="{21A0BCB1-CD31-BF41-938F-2F692DE51E26}"/>
              </a:ext>
            </a:extLst>
          </p:cNvPr>
          <p:cNvSpPr>
            <a:spLocks noGrp="1"/>
          </p:cNvSpPr>
          <p:nvPr>
            <p:ph idx="1"/>
          </p:nvPr>
        </p:nvSpPr>
        <p:spPr/>
        <p:txBody>
          <a:bodyPr/>
          <a:lstStyle/>
          <a:p>
            <a:r>
              <a:rPr lang="en-US" u="sng" dirty="0">
                <a:hlinkClick r:id="rId2"/>
              </a:rPr>
              <a:t>https://brooklyn.kanopystreaming.com/video/my-brooklyn</a:t>
            </a:r>
            <a:endParaRPr lang="en-US"/>
          </a:p>
          <a:p>
            <a:endParaRPr lang="en-US"/>
          </a:p>
        </p:txBody>
      </p:sp>
    </p:spTree>
    <p:extLst>
      <p:ext uri="{BB962C8B-B14F-4D97-AF65-F5344CB8AC3E}">
        <p14:creationId xmlns:p14="http://schemas.microsoft.com/office/powerpoint/2010/main" val="167485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A23BAD-E48E-B441-95F0-CB91DFB45E7F}"/>
              </a:ext>
            </a:extLst>
          </p:cNvPr>
          <p:cNvSpPr>
            <a:spLocks noGrp="1"/>
          </p:cNvSpPr>
          <p:nvPr>
            <p:ph type="title"/>
          </p:nvPr>
        </p:nvSpPr>
        <p:spPr/>
        <p:txBody>
          <a:bodyPr/>
          <a:lstStyle/>
          <a:p>
            <a:r>
              <a:rPr lang="en-US" dirty="0"/>
              <a:t>Kathryn M. </a:t>
            </a:r>
            <a:r>
              <a:rPr lang="en-US" dirty="0" err="1"/>
              <a:t>Kuranda</a:t>
            </a:r>
            <a:endParaRPr lang="en-US" dirty="0"/>
          </a:p>
        </p:txBody>
      </p:sp>
      <p:pic>
        <p:nvPicPr>
          <p:cNvPr id="8" name="Content Placeholder 7">
            <a:extLst>
              <a:ext uri="{FF2B5EF4-FFF2-40B4-BE49-F238E27FC236}">
                <a16:creationId xmlns:a16="http://schemas.microsoft.com/office/drawing/2014/main" id="{3B700271-49CF-994C-B63F-420F45C4325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40" y="1917700"/>
            <a:ext cx="4139366" cy="2547302"/>
          </a:xfrm>
        </p:spPr>
      </p:pic>
      <p:sp>
        <p:nvSpPr>
          <p:cNvPr id="6" name="Content Placeholder 5">
            <a:extLst>
              <a:ext uri="{FF2B5EF4-FFF2-40B4-BE49-F238E27FC236}">
                <a16:creationId xmlns:a16="http://schemas.microsoft.com/office/drawing/2014/main" id="{5277BEC0-D19E-434C-B549-8ACC472694D7}"/>
              </a:ext>
            </a:extLst>
          </p:cNvPr>
          <p:cNvSpPr>
            <a:spLocks noGrp="1"/>
          </p:cNvSpPr>
          <p:nvPr>
            <p:ph sz="half" idx="2"/>
          </p:nvPr>
        </p:nvSpPr>
        <p:spPr>
          <a:xfrm>
            <a:off x="5486400" y="1917700"/>
            <a:ext cx="6705600" cy="4140200"/>
          </a:xfrm>
        </p:spPr>
        <p:txBody>
          <a:bodyPr>
            <a:normAutofit fontScale="77500" lnSpcReduction="20000"/>
          </a:bodyPr>
          <a:lstStyle/>
          <a:p>
            <a:r>
              <a:rPr lang="en-US" dirty="0" err="1"/>
              <a:t>M.Arch.Hist</a:t>
            </a:r>
            <a:r>
              <a:rPr lang="en-US" dirty="0"/>
              <a:t>. – Senior Vice President, Architectural and Historical Services Division for R. Christopher Goodwin and Associates (a CRM firm in 4 locations across country).</a:t>
            </a:r>
          </a:p>
          <a:p>
            <a:r>
              <a:rPr lang="en-US" dirty="0"/>
              <a:t>From Goodwin’s website: “A court-qualified architectural historian with 35 years of industry experience, 27 of them with the Goodwin team, Ms. </a:t>
            </a:r>
            <a:r>
              <a:rPr lang="en-US" dirty="0" err="1"/>
              <a:t>Kuranda</a:t>
            </a:r>
            <a:r>
              <a:rPr lang="en-US" dirty="0"/>
              <a:t> established and directs the firm’s Architectural and Historical Services Division. Ms. </a:t>
            </a:r>
            <a:r>
              <a:rPr lang="en-US" dirty="0" err="1"/>
              <a:t>Kuranda</a:t>
            </a:r>
            <a:r>
              <a:rPr lang="en-US" dirty="0"/>
              <a:t> holds degrees in American Studies from Dickinson College (B.A.) and in Architectural History from the University of Virginia (M. Arch. Hist.), where she was a Thomas Jefferson Fellow. Over the course of her career, she has directed hundreds of architectural and historical investigations throughout the United States and has served as Principal Investigator for such major studies as </a:t>
            </a:r>
            <a:r>
              <a:rPr lang="en-US" i="1" dirty="0"/>
              <a:t>National Historic Context for Department of Defense Installations, 1790 – 1940; Housing an Army: The Wherry and Capehart Era Solutions to the Postwar Family Housing Shortage (1949-1962);</a:t>
            </a:r>
            <a:r>
              <a:rPr lang="en-US" dirty="0"/>
              <a:t> and the </a:t>
            </a:r>
            <a:r>
              <a:rPr lang="en-US" i="1" dirty="0"/>
              <a:t>Historic Context for the Army Materiel Command’s World War II Facilities.” </a:t>
            </a:r>
            <a:r>
              <a:rPr lang="en-US" dirty="0">
                <a:hlinkClick r:id="rId3"/>
              </a:rPr>
              <a:t>http://www.rcgoodwin.com/architectural-history-history/the-goodwin-team-3/</a:t>
            </a:r>
            <a:endParaRPr lang="en-US" dirty="0"/>
          </a:p>
          <a:p>
            <a:r>
              <a:rPr lang="en-US" dirty="0"/>
              <a:t>Only woman on the company’s Board of Directors: </a:t>
            </a:r>
            <a:r>
              <a:rPr lang="en-US" dirty="0">
                <a:hlinkClick r:id="rId4"/>
              </a:rPr>
              <a:t>http://www.rcgoodwin.com/company/officers-board-of-directors/</a:t>
            </a:r>
            <a:endParaRPr lang="en-US" dirty="0"/>
          </a:p>
          <a:p>
            <a:pPr marL="0" indent="0">
              <a:buNone/>
            </a:pPr>
            <a:endParaRPr lang="en-US" dirty="0"/>
          </a:p>
        </p:txBody>
      </p:sp>
    </p:spTree>
    <p:extLst>
      <p:ext uri="{BB962C8B-B14F-4D97-AF65-F5344CB8AC3E}">
        <p14:creationId xmlns:p14="http://schemas.microsoft.com/office/powerpoint/2010/main" val="2835907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A73FEA-80AA-124C-9C79-FAB89273E5EE}"/>
              </a:ext>
            </a:extLst>
          </p:cNvPr>
          <p:cNvSpPr>
            <a:spLocks noGrp="1"/>
          </p:cNvSpPr>
          <p:nvPr>
            <p:ph type="title"/>
          </p:nvPr>
        </p:nvSpPr>
        <p:spPr/>
        <p:txBody>
          <a:bodyPr/>
          <a:lstStyle/>
          <a:p>
            <a:r>
              <a:rPr lang="en-US" dirty="0"/>
              <a:t>Michael Allen</a:t>
            </a:r>
          </a:p>
        </p:txBody>
      </p:sp>
      <p:pic>
        <p:nvPicPr>
          <p:cNvPr id="8" name="Content Placeholder 7">
            <a:extLst>
              <a:ext uri="{FF2B5EF4-FFF2-40B4-BE49-F238E27FC236}">
                <a16:creationId xmlns:a16="http://schemas.microsoft.com/office/drawing/2014/main" id="{9EB939AA-8467-2C42-9403-B426EE5C226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64698" y="1943100"/>
            <a:ext cx="5199502" cy="3904932"/>
          </a:xfrm>
        </p:spPr>
      </p:pic>
      <p:sp>
        <p:nvSpPr>
          <p:cNvPr id="6" name="Content Placeholder 5">
            <a:extLst>
              <a:ext uri="{FF2B5EF4-FFF2-40B4-BE49-F238E27FC236}">
                <a16:creationId xmlns:a16="http://schemas.microsoft.com/office/drawing/2014/main" id="{AD29DCB7-3060-DF44-8050-684D65B4DC06}"/>
              </a:ext>
            </a:extLst>
          </p:cNvPr>
          <p:cNvSpPr>
            <a:spLocks noGrp="1"/>
          </p:cNvSpPr>
          <p:nvPr>
            <p:ph sz="half" idx="2"/>
          </p:nvPr>
        </p:nvSpPr>
        <p:spPr>
          <a:xfrm>
            <a:off x="6159500" y="1943100"/>
            <a:ext cx="4959604" cy="4229100"/>
          </a:xfrm>
        </p:spPr>
        <p:txBody>
          <a:bodyPr>
            <a:normAutofit fontScale="85000" lnSpcReduction="10000"/>
          </a:bodyPr>
          <a:lstStyle/>
          <a:p>
            <a:r>
              <a:rPr lang="en-US" dirty="0"/>
              <a:t>He “works as an academic researcher, historian, teacher, design critic, public artist, critical spatial tour guide, and heritage conservationist in private practice. Currently, he is a Senior Lecturer in Architecture, Landscape Architecture and Urban Design at the Sam Fox School of Design and Visual Arts, as well as a Lecturer in American Cultural Studies (AMCS), at Washington University in St. Louis, where he served as Coordinator of the AMCS Master of Arts degree from 2014-2018.” </a:t>
            </a:r>
          </a:p>
          <a:p>
            <a:r>
              <a:rPr lang="en-US" dirty="0"/>
              <a:t>Beginning in fall 2019, he will be pursuing a Ph.D. in Cultural Heritage at the University of Birmingham. He holds a B.A. in English and History from The Union Institute.</a:t>
            </a:r>
          </a:p>
          <a:p>
            <a:r>
              <a:rPr lang="en-US" dirty="0"/>
              <a:t>From his </a:t>
            </a:r>
            <a:r>
              <a:rPr lang="en-US" dirty="0" err="1"/>
              <a:t>website:</a:t>
            </a:r>
            <a:r>
              <a:rPr lang="en-US" dirty="0" err="1">
                <a:hlinkClick r:id="rId3"/>
              </a:rPr>
              <a:t>http</a:t>
            </a:r>
            <a:r>
              <a:rPr lang="en-US" dirty="0">
                <a:hlinkClick r:id="rId3"/>
              </a:rPr>
              <a:t>://www.michael-allen.org/about/</a:t>
            </a:r>
            <a:endParaRPr lang="en-US" dirty="0"/>
          </a:p>
        </p:txBody>
      </p:sp>
    </p:spTree>
    <p:extLst>
      <p:ext uri="{BB962C8B-B14F-4D97-AF65-F5344CB8AC3E}">
        <p14:creationId xmlns:p14="http://schemas.microsoft.com/office/powerpoint/2010/main" val="3928100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14FD9-9740-A948-9E7B-80DFEE4C2CF5}"/>
              </a:ext>
            </a:extLst>
          </p:cNvPr>
          <p:cNvSpPr>
            <a:spLocks noGrp="1"/>
          </p:cNvSpPr>
          <p:nvPr>
            <p:ph type="title"/>
          </p:nvPr>
        </p:nvSpPr>
        <p:spPr/>
        <p:txBody>
          <a:bodyPr/>
          <a:lstStyle/>
          <a:p>
            <a:r>
              <a:rPr lang="en-US" dirty="0"/>
              <a:t>Group Themes</a:t>
            </a:r>
          </a:p>
        </p:txBody>
      </p:sp>
      <p:sp>
        <p:nvSpPr>
          <p:cNvPr id="3" name="Content Placeholder 2">
            <a:extLst>
              <a:ext uri="{FF2B5EF4-FFF2-40B4-BE49-F238E27FC236}">
                <a16:creationId xmlns:a16="http://schemas.microsoft.com/office/drawing/2014/main" id="{A0A680FB-2A20-4D47-9DEC-54C0549765E4}"/>
              </a:ext>
            </a:extLst>
          </p:cNvPr>
          <p:cNvSpPr>
            <a:spLocks noGrp="1"/>
          </p:cNvSpPr>
          <p:nvPr>
            <p:ph sz="half" idx="1"/>
          </p:nvPr>
        </p:nvSpPr>
        <p:spPr/>
        <p:txBody>
          <a:bodyPr/>
          <a:lstStyle/>
          <a:p>
            <a:r>
              <a:rPr lang="en-US" dirty="0"/>
              <a:t>Social</a:t>
            </a:r>
          </a:p>
          <a:p>
            <a:r>
              <a:rPr lang="en-US" dirty="0"/>
              <a:t>Economic</a:t>
            </a:r>
          </a:p>
          <a:p>
            <a:r>
              <a:rPr lang="en-US" dirty="0"/>
              <a:t>Political</a:t>
            </a:r>
          </a:p>
          <a:p>
            <a:r>
              <a:rPr lang="en-US" dirty="0"/>
              <a:t>Ritual</a:t>
            </a:r>
          </a:p>
        </p:txBody>
      </p:sp>
      <p:sp>
        <p:nvSpPr>
          <p:cNvPr id="4" name="Content Placeholder 3">
            <a:extLst>
              <a:ext uri="{FF2B5EF4-FFF2-40B4-BE49-F238E27FC236}">
                <a16:creationId xmlns:a16="http://schemas.microsoft.com/office/drawing/2014/main" id="{AB178C94-4C10-B149-B29E-DA45EE7A0F5F}"/>
              </a:ext>
            </a:extLst>
          </p:cNvPr>
          <p:cNvSpPr>
            <a:spLocks noGrp="1"/>
          </p:cNvSpPr>
          <p:nvPr>
            <p:ph sz="half" idx="2"/>
          </p:nvPr>
        </p:nvSpPr>
        <p:spPr>
          <a:xfrm>
            <a:off x="5930900" y="2093976"/>
            <a:ext cx="5188204" cy="4078224"/>
          </a:xfrm>
        </p:spPr>
        <p:txBody>
          <a:bodyPr/>
          <a:lstStyle/>
          <a:p>
            <a:r>
              <a:rPr lang="en-US" dirty="0"/>
              <a:t>Group 1: James, Jaeden and Blessing</a:t>
            </a:r>
          </a:p>
          <a:p>
            <a:r>
              <a:rPr lang="en-US" dirty="0"/>
              <a:t>Group 2: Isabel, Angela, Kellen</a:t>
            </a:r>
          </a:p>
          <a:p>
            <a:r>
              <a:rPr lang="en-US" dirty="0"/>
              <a:t>Group 3: </a:t>
            </a:r>
            <a:r>
              <a:rPr lang="en-US" dirty="0" err="1"/>
              <a:t>Nolcie</a:t>
            </a:r>
            <a:r>
              <a:rPr lang="en-US" dirty="0"/>
              <a:t>, </a:t>
            </a:r>
            <a:r>
              <a:rPr lang="en-US" dirty="0" err="1"/>
              <a:t>Denille</a:t>
            </a:r>
            <a:r>
              <a:rPr lang="en-US" dirty="0"/>
              <a:t>, Chris</a:t>
            </a:r>
          </a:p>
          <a:p>
            <a:r>
              <a:rPr lang="en-US" dirty="0"/>
              <a:t>Group 4: Jared, Paula, Andrew, Matthew</a:t>
            </a:r>
          </a:p>
        </p:txBody>
      </p:sp>
    </p:spTree>
    <p:extLst>
      <p:ext uri="{BB962C8B-B14F-4D97-AF65-F5344CB8AC3E}">
        <p14:creationId xmlns:p14="http://schemas.microsoft.com/office/powerpoint/2010/main" val="2958302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3600" dirty="0"/>
              <a:t>Dr. Kelly M Britt</a:t>
            </a:r>
          </a:p>
          <a:p>
            <a:r>
              <a:rPr lang="en-US" sz="3600" dirty="0" err="1"/>
              <a:t>Kellym.britt@Brooklyn.cuny.edu</a:t>
            </a:r>
            <a:endParaRPr lang="en-US" sz="3600" dirty="0"/>
          </a:p>
        </p:txBody>
      </p:sp>
      <p:sp>
        <p:nvSpPr>
          <p:cNvPr id="5" name="Title 4"/>
          <p:cNvSpPr>
            <a:spLocks noGrp="1"/>
          </p:cNvSpPr>
          <p:nvPr>
            <p:ph type="title"/>
          </p:nvPr>
        </p:nvSpPr>
        <p:spPr/>
        <p:txBody>
          <a:bodyPr/>
          <a:lstStyle/>
          <a:p>
            <a:r>
              <a:rPr lang="en-US" dirty="0"/>
              <a:t>Questions and Comments</a:t>
            </a:r>
          </a:p>
        </p:txBody>
      </p:sp>
    </p:spTree>
    <p:extLst>
      <p:ext uri="{BB962C8B-B14F-4D97-AF65-F5344CB8AC3E}">
        <p14:creationId xmlns:p14="http://schemas.microsoft.com/office/powerpoint/2010/main" val="30762352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993</TotalTime>
  <Words>707</Words>
  <Application>Microsoft Macintosh PowerPoint</Application>
  <PresentationFormat>Widescreen</PresentationFormat>
  <Paragraphs>43</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Calibri</vt:lpstr>
      <vt:lpstr>Rockwell</vt:lpstr>
      <vt:lpstr>Rockwell Condensed</vt:lpstr>
      <vt:lpstr>Rockwell Extra Bold</vt:lpstr>
      <vt:lpstr>Wingdings</vt:lpstr>
      <vt:lpstr>Wood Type</vt:lpstr>
      <vt:lpstr>ANTH 3420 Urban Archaeology</vt:lpstr>
      <vt:lpstr>Announcements</vt:lpstr>
      <vt:lpstr>Agenda</vt:lpstr>
      <vt:lpstr>Kelly Anderson, Director  My Brooklyn (2013)</vt:lpstr>
      <vt:lpstr>My Brooklyn  (2013)</vt:lpstr>
      <vt:lpstr>Kathryn M. Kuranda</vt:lpstr>
      <vt:lpstr>Michael Allen</vt:lpstr>
      <vt:lpstr>Group Themes</vt:lpstr>
      <vt:lpstr>Questions and Comments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 3410-Approaches to Archaeological Theory</dc:title>
  <dc:creator>Kelly Britt</dc:creator>
  <cp:lastModifiedBy>Microsoft Office User</cp:lastModifiedBy>
  <cp:revision>49</cp:revision>
  <dcterms:created xsi:type="dcterms:W3CDTF">2019-02-11T19:36:53Z</dcterms:created>
  <dcterms:modified xsi:type="dcterms:W3CDTF">2019-09-21T17:22:19Z</dcterms:modified>
</cp:coreProperties>
</file>