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97" r:id="rId4"/>
    <p:sldId id="258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9" r:id="rId13"/>
    <p:sldId id="267" r:id="rId14"/>
    <p:sldId id="270" r:id="rId15"/>
    <p:sldId id="273" r:id="rId16"/>
    <p:sldId id="274" r:id="rId17"/>
    <p:sldId id="272" r:id="rId18"/>
    <p:sldId id="282" r:id="rId19"/>
    <p:sldId id="285" r:id="rId20"/>
    <p:sldId id="283" r:id="rId21"/>
    <p:sldId id="284" r:id="rId22"/>
    <p:sldId id="287" r:id="rId23"/>
    <p:sldId id="288" r:id="rId24"/>
    <p:sldId id="286" r:id="rId25"/>
    <p:sldId id="281" r:id="rId26"/>
    <p:sldId id="271" r:id="rId27"/>
    <p:sldId id="276" r:id="rId28"/>
    <p:sldId id="280" r:id="rId29"/>
    <p:sldId id="290" r:id="rId30"/>
    <p:sldId id="275" r:id="rId31"/>
    <p:sldId id="277" r:id="rId32"/>
    <p:sldId id="289" r:id="rId33"/>
    <p:sldId id="291" r:id="rId34"/>
    <p:sldId id="292" r:id="rId35"/>
    <p:sldId id="294" r:id="rId36"/>
    <p:sldId id="293" r:id="rId37"/>
    <p:sldId id="295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2096" y="-1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321C49-FD2F-4345-A2FD-2509CC1AD654}" type="doc">
      <dgm:prSet loTypeId="urn:microsoft.com/office/officeart/2005/8/layout/hProcess9" loCatId="" qsTypeId="urn:microsoft.com/office/officeart/2005/8/quickstyle/simple3" qsCatId="simple" csTypeId="urn:microsoft.com/office/officeart/2005/8/colors/accent1_2" csCatId="accent1" phldr="1"/>
      <dgm:spPr/>
    </dgm:pt>
    <dgm:pt modelId="{4A5CACE0-156F-E740-8008-A69F4762E897}">
      <dgm:prSet phldrT="[Text]"/>
      <dgm:spPr/>
      <dgm:t>
        <a:bodyPr/>
        <a:lstStyle/>
        <a:p>
          <a:r>
            <a:rPr lang="en-US" dirty="0" smtClean="0"/>
            <a:t>Author submits article</a:t>
          </a:r>
          <a:endParaRPr lang="en-US" dirty="0"/>
        </a:p>
      </dgm:t>
    </dgm:pt>
    <dgm:pt modelId="{B654B699-6B02-1D45-ADE4-4306BC272DDF}" type="parTrans" cxnId="{0BC63249-47ED-094E-95EE-5076766B7D09}">
      <dgm:prSet/>
      <dgm:spPr/>
      <dgm:t>
        <a:bodyPr/>
        <a:lstStyle/>
        <a:p>
          <a:endParaRPr lang="en-US"/>
        </a:p>
      </dgm:t>
    </dgm:pt>
    <dgm:pt modelId="{3C4B569C-CBC8-8C4B-807B-17331067570D}" type="sibTrans" cxnId="{0BC63249-47ED-094E-95EE-5076766B7D09}">
      <dgm:prSet/>
      <dgm:spPr/>
      <dgm:t>
        <a:bodyPr/>
        <a:lstStyle/>
        <a:p>
          <a:endParaRPr lang="en-US"/>
        </a:p>
      </dgm:t>
    </dgm:pt>
    <dgm:pt modelId="{06635D6B-ACC5-6541-8BFC-911492037598}">
      <dgm:prSet phldrT="[Text]"/>
      <dgm:spPr/>
      <dgm:t>
        <a:bodyPr/>
        <a:lstStyle/>
        <a:p>
          <a:r>
            <a:rPr lang="en-US" dirty="0" smtClean="0"/>
            <a:t>Editors review article</a:t>
          </a:r>
          <a:endParaRPr lang="en-US" dirty="0"/>
        </a:p>
      </dgm:t>
    </dgm:pt>
    <dgm:pt modelId="{3DBC511E-9AC1-8941-AA3F-B75BA6808514}" type="parTrans" cxnId="{77200E9D-13D0-2147-8160-832ACF54E1E5}">
      <dgm:prSet/>
      <dgm:spPr/>
      <dgm:t>
        <a:bodyPr/>
        <a:lstStyle/>
        <a:p>
          <a:endParaRPr lang="en-US"/>
        </a:p>
      </dgm:t>
    </dgm:pt>
    <dgm:pt modelId="{566F3DC7-30D5-0A4C-A59C-01C7F2A3D0D5}" type="sibTrans" cxnId="{77200E9D-13D0-2147-8160-832ACF54E1E5}">
      <dgm:prSet/>
      <dgm:spPr/>
      <dgm:t>
        <a:bodyPr/>
        <a:lstStyle/>
        <a:p>
          <a:endParaRPr lang="en-US"/>
        </a:p>
      </dgm:t>
    </dgm:pt>
    <dgm:pt modelId="{FEAE79B5-999D-A84A-9B36-DF02B8E01B52}">
      <dgm:prSet phldrT="[Text]"/>
      <dgm:spPr/>
      <dgm:t>
        <a:bodyPr/>
        <a:lstStyle/>
        <a:p>
          <a:r>
            <a:rPr lang="en-US" dirty="0" smtClean="0"/>
            <a:t>Article is passed to reviewers</a:t>
          </a:r>
          <a:endParaRPr lang="en-US" dirty="0"/>
        </a:p>
      </dgm:t>
    </dgm:pt>
    <dgm:pt modelId="{A3BE74EE-87C2-534F-A74E-C2086497AA15}" type="parTrans" cxnId="{AA4FF429-78E6-E24A-BE92-33519E3E929A}">
      <dgm:prSet/>
      <dgm:spPr/>
      <dgm:t>
        <a:bodyPr/>
        <a:lstStyle/>
        <a:p>
          <a:endParaRPr lang="en-US"/>
        </a:p>
      </dgm:t>
    </dgm:pt>
    <dgm:pt modelId="{F6EEEA45-D452-1F4D-8389-DA6A089750F3}" type="sibTrans" cxnId="{AA4FF429-78E6-E24A-BE92-33519E3E929A}">
      <dgm:prSet/>
      <dgm:spPr/>
      <dgm:t>
        <a:bodyPr/>
        <a:lstStyle/>
        <a:p>
          <a:endParaRPr lang="en-US"/>
        </a:p>
      </dgm:t>
    </dgm:pt>
    <dgm:pt modelId="{CEBE8459-4648-FF42-9CCA-FC7671CD41B8}">
      <dgm:prSet phldrT="[Text]"/>
      <dgm:spPr/>
      <dgm:t>
        <a:bodyPr/>
        <a:lstStyle/>
        <a:p>
          <a:r>
            <a:rPr lang="en-US" dirty="0" smtClean="0"/>
            <a:t>Articles are rejected/returned to author if out of scope.</a:t>
          </a:r>
          <a:endParaRPr lang="en-US" dirty="0"/>
        </a:p>
      </dgm:t>
    </dgm:pt>
    <dgm:pt modelId="{E9E7B47B-5280-6349-B8DF-F3C9C15E2839}" type="parTrans" cxnId="{3BC59146-D738-2A47-AEC7-40FD688FC9C7}">
      <dgm:prSet/>
      <dgm:spPr/>
      <dgm:t>
        <a:bodyPr/>
        <a:lstStyle/>
        <a:p>
          <a:endParaRPr lang="en-US"/>
        </a:p>
      </dgm:t>
    </dgm:pt>
    <dgm:pt modelId="{99178A30-B952-8241-A367-AE3DD8222F71}" type="sibTrans" cxnId="{3BC59146-D738-2A47-AEC7-40FD688FC9C7}">
      <dgm:prSet/>
      <dgm:spPr/>
      <dgm:t>
        <a:bodyPr/>
        <a:lstStyle/>
        <a:p>
          <a:endParaRPr lang="en-US"/>
        </a:p>
      </dgm:t>
    </dgm:pt>
    <dgm:pt modelId="{C7230392-3F08-7144-8B1B-6201822A8FE4}" type="pres">
      <dgm:prSet presAssocID="{4B321C49-FD2F-4345-A2FD-2509CC1AD654}" presName="CompostProcess" presStyleCnt="0">
        <dgm:presLayoutVars>
          <dgm:dir/>
          <dgm:resizeHandles val="exact"/>
        </dgm:presLayoutVars>
      </dgm:prSet>
      <dgm:spPr/>
    </dgm:pt>
    <dgm:pt modelId="{44AEFE46-4681-4F49-8325-EEE86968E160}" type="pres">
      <dgm:prSet presAssocID="{4B321C49-FD2F-4345-A2FD-2509CC1AD654}" presName="arrow" presStyleLbl="bgShp" presStyleIdx="0" presStyleCnt="1"/>
      <dgm:spPr/>
    </dgm:pt>
    <dgm:pt modelId="{AEF34861-E9F0-9346-8A0D-70E038496E27}" type="pres">
      <dgm:prSet presAssocID="{4B321C49-FD2F-4345-A2FD-2509CC1AD654}" presName="linearProcess" presStyleCnt="0"/>
      <dgm:spPr/>
    </dgm:pt>
    <dgm:pt modelId="{78D49E52-9344-8444-8197-735E542A4B16}" type="pres">
      <dgm:prSet presAssocID="{4A5CACE0-156F-E740-8008-A69F4762E89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68DB0C-A07B-B847-9000-D709FD2A4756}" type="pres">
      <dgm:prSet presAssocID="{3C4B569C-CBC8-8C4B-807B-17331067570D}" presName="sibTrans" presStyleCnt="0"/>
      <dgm:spPr/>
    </dgm:pt>
    <dgm:pt modelId="{60A6F1F5-BE30-8741-9F61-4D4794D1F7AD}" type="pres">
      <dgm:prSet presAssocID="{06635D6B-ACC5-6541-8BFC-91149203759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5C53C-1FDD-A04B-AC5E-1A55FE093D55}" type="pres">
      <dgm:prSet presAssocID="{566F3DC7-30D5-0A4C-A59C-01C7F2A3D0D5}" presName="sibTrans" presStyleCnt="0"/>
      <dgm:spPr/>
    </dgm:pt>
    <dgm:pt modelId="{11D9DC80-1AF2-A946-8B8B-4D810F1C3E88}" type="pres">
      <dgm:prSet presAssocID="{FEAE79B5-999D-A84A-9B36-DF02B8E01B5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737FB4-2A82-C543-8425-3C44861BB17B}" type="presOf" srcId="{FEAE79B5-999D-A84A-9B36-DF02B8E01B52}" destId="{11D9DC80-1AF2-A946-8B8B-4D810F1C3E88}" srcOrd="0" destOrd="0" presId="urn:microsoft.com/office/officeart/2005/8/layout/hProcess9"/>
    <dgm:cxn modelId="{25FAAFD2-FB10-CD41-A734-628DD9BBE7FF}" type="presOf" srcId="{4B321C49-FD2F-4345-A2FD-2509CC1AD654}" destId="{C7230392-3F08-7144-8B1B-6201822A8FE4}" srcOrd="0" destOrd="0" presId="urn:microsoft.com/office/officeart/2005/8/layout/hProcess9"/>
    <dgm:cxn modelId="{0BC63249-47ED-094E-95EE-5076766B7D09}" srcId="{4B321C49-FD2F-4345-A2FD-2509CC1AD654}" destId="{4A5CACE0-156F-E740-8008-A69F4762E897}" srcOrd="0" destOrd="0" parTransId="{B654B699-6B02-1D45-ADE4-4306BC272DDF}" sibTransId="{3C4B569C-CBC8-8C4B-807B-17331067570D}"/>
    <dgm:cxn modelId="{AEEA7412-7B31-374C-835D-AC8B20D9D55C}" type="presOf" srcId="{06635D6B-ACC5-6541-8BFC-911492037598}" destId="{60A6F1F5-BE30-8741-9F61-4D4794D1F7AD}" srcOrd="0" destOrd="0" presId="urn:microsoft.com/office/officeart/2005/8/layout/hProcess9"/>
    <dgm:cxn modelId="{8F43E75A-A611-DB46-877A-B2C7FB8F4E8B}" type="presOf" srcId="{CEBE8459-4648-FF42-9CCA-FC7671CD41B8}" destId="{60A6F1F5-BE30-8741-9F61-4D4794D1F7AD}" srcOrd="0" destOrd="1" presId="urn:microsoft.com/office/officeart/2005/8/layout/hProcess9"/>
    <dgm:cxn modelId="{77200E9D-13D0-2147-8160-832ACF54E1E5}" srcId="{4B321C49-FD2F-4345-A2FD-2509CC1AD654}" destId="{06635D6B-ACC5-6541-8BFC-911492037598}" srcOrd="1" destOrd="0" parTransId="{3DBC511E-9AC1-8941-AA3F-B75BA6808514}" sibTransId="{566F3DC7-30D5-0A4C-A59C-01C7F2A3D0D5}"/>
    <dgm:cxn modelId="{AA4FF429-78E6-E24A-BE92-33519E3E929A}" srcId="{4B321C49-FD2F-4345-A2FD-2509CC1AD654}" destId="{FEAE79B5-999D-A84A-9B36-DF02B8E01B52}" srcOrd="2" destOrd="0" parTransId="{A3BE74EE-87C2-534F-A74E-C2086497AA15}" sibTransId="{F6EEEA45-D452-1F4D-8389-DA6A089750F3}"/>
    <dgm:cxn modelId="{5C817236-BDAF-4E45-A900-CACE38B53C57}" type="presOf" srcId="{4A5CACE0-156F-E740-8008-A69F4762E897}" destId="{78D49E52-9344-8444-8197-735E542A4B16}" srcOrd="0" destOrd="0" presId="urn:microsoft.com/office/officeart/2005/8/layout/hProcess9"/>
    <dgm:cxn modelId="{3BC59146-D738-2A47-AEC7-40FD688FC9C7}" srcId="{06635D6B-ACC5-6541-8BFC-911492037598}" destId="{CEBE8459-4648-FF42-9CCA-FC7671CD41B8}" srcOrd="0" destOrd="0" parTransId="{E9E7B47B-5280-6349-B8DF-F3C9C15E2839}" sibTransId="{99178A30-B952-8241-A367-AE3DD8222F71}"/>
    <dgm:cxn modelId="{B33A199C-1BD9-914C-99D4-7DB4EE6E5D5F}" type="presParOf" srcId="{C7230392-3F08-7144-8B1B-6201822A8FE4}" destId="{44AEFE46-4681-4F49-8325-EEE86968E160}" srcOrd="0" destOrd="0" presId="urn:microsoft.com/office/officeart/2005/8/layout/hProcess9"/>
    <dgm:cxn modelId="{D8D2C82C-5EEA-8E4A-A1DF-43C4A7458613}" type="presParOf" srcId="{C7230392-3F08-7144-8B1B-6201822A8FE4}" destId="{AEF34861-E9F0-9346-8A0D-70E038496E27}" srcOrd="1" destOrd="0" presId="urn:microsoft.com/office/officeart/2005/8/layout/hProcess9"/>
    <dgm:cxn modelId="{A92ABEB9-909E-7247-B4F6-287D4EB99F21}" type="presParOf" srcId="{AEF34861-E9F0-9346-8A0D-70E038496E27}" destId="{78D49E52-9344-8444-8197-735E542A4B16}" srcOrd="0" destOrd="0" presId="urn:microsoft.com/office/officeart/2005/8/layout/hProcess9"/>
    <dgm:cxn modelId="{DF7C861D-B0F8-D14A-8E08-0F27E0463707}" type="presParOf" srcId="{AEF34861-E9F0-9346-8A0D-70E038496E27}" destId="{8768DB0C-A07B-B847-9000-D709FD2A4756}" srcOrd="1" destOrd="0" presId="urn:microsoft.com/office/officeart/2005/8/layout/hProcess9"/>
    <dgm:cxn modelId="{C9CB82F9-D72F-E044-BB8F-524674151D32}" type="presParOf" srcId="{AEF34861-E9F0-9346-8A0D-70E038496E27}" destId="{60A6F1F5-BE30-8741-9F61-4D4794D1F7AD}" srcOrd="2" destOrd="0" presId="urn:microsoft.com/office/officeart/2005/8/layout/hProcess9"/>
    <dgm:cxn modelId="{4D82F841-347A-E04E-B9CE-996B250702EE}" type="presParOf" srcId="{AEF34861-E9F0-9346-8A0D-70E038496E27}" destId="{F6E5C53C-1FDD-A04B-AC5E-1A55FE093D55}" srcOrd="3" destOrd="0" presId="urn:microsoft.com/office/officeart/2005/8/layout/hProcess9"/>
    <dgm:cxn modelId="{277FE812-2621-2F45-AC37-72A987B64233}" type="presParOf" srcId="{AEF34861-E9F0-9346-8A0D-70E038496E27}" destId="{11D9DC80-1AF2-A946-8B8B-4D810F1C3E8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321C49-FD2F-4345-A2FD-2509CC1AD654}" type="doc">
      <dgm:prSet loTypeId="urn:microsoft.com/office/officeart/2005/8/layout/hProcess9" loCatId="" qsTypeId="urn:microsoft.com/office/officeart/2005/8/quickstyle/simple3" qsCatId="simple" csTypeId="urn:microsoft.com/office/officeart/2005/8/colors/accent1_2" csCatId="accent1" phldr="1"/>
      <dgm:spPr/>
    </dgm:pt>
    <dgm:pt modelId="{872AC14F-DF92-8D4E-9FA5-BCF1E871B215}">
      <dgm:prSet/>
      <dgm:spPr/>
      <dgm:t>
        <a:bodyPr/>
        <a:lstStyle/>
        <a:p>
          <a:r>
            <a:rPr lang="en-US" dirty="0" smtClean="0"/>
            <a:t>Reviewers comment on article </a:t>
          </a:r>
          <a:endParaRPr lang="en-US" dirty="0"/>
        </a:p>
      </dgm:t>
    </dgm:pt>
    <dgm:pt modelId="{13359049-5347-9B4F-A69C-A5950C0744AE}" type="parTrans" cxnId="{82930179-F1E2-B648-9C19-7877A04A3767}">
      <dgm:prSet/>
      <dgm:spPr/>
      <dgm:t>
        <a:bodyPr/>
        <a:lstStyle/>
        <a:p>
          <a:endParaRPr lang="en-US"/>
        </a:p>
      </dgm:t>
    </dgm:pt>
    <dgm:pt modelId="{C206A7BE-2CE3-4841-A32B-49E549FB175F}" type="sibTrans" cxnId="{82930179-F1E2-B648-9C19-7877A04A3767}">
      <dgm:prSet/>
      <dgm:spPr/>
      <dgm:t>
        <a:bodyPr/>
        <a:lstStyle/>
        <a:p>
          <a:endParaRPr lang="en-US"/>
        </a:p>
      </dgm:t>
    </dgm:pt>
    <dgm:pt modelId="{5ADE84C7-EA70-4743-895C-B88ABAD06D9A}">
      <dgm:prSet/>
      <dgm:spPr/>
      <dgm:t>
        <a:bodyPr/>
        <a:lstStyle/>
        <a:p>
          <a:r>
            <a:rPr lang="en-US" dirty="0" smtClean="0"/>
            <a:t>Articles are returned to editors </a:t>
          </a:r>
          <a:endParaRPr lang="en-US" dirty="0"/>
        </a:p>
      </dgm:t>
    </dgm:pt>
    <dgm:pt modelId="{AD1B8AFB-DA9D-1D4A-851B-DF69189081F7}" type="parTrans" cxnId="{0BFA004C-B27F-164A-8F0D-F6F6A466D4D4}">
      <dgm:prSet/>
      <dgm:spPr/>
      <dgm:t>
        <a:bodyPr/>
        <a:lstStyle/>
        <a:p>
          <a:endParaRPr lang="en-US"/>
        </a:p>
      </dgm:t>
    </dgm:pt>
    <dgm:pt modelId="{B9E2ED55-0697-524B-81B4-39E3F142BBF7}" type="sibTrans" cxnId="{0BFA004C-B27F-164A-8F0D-F6F6A466D4D4}">
      <dgm:prSet/>
      <dgm:spPr/>
      <dgm:t>
        <a:bodyPr/>
        <a:lstStyle/>
        <a:p>
          <a:endParaRPr lang="en-US"/>
        </a:p>
      </dgm:t>
    </dgm:pt>
    <dgm:pt modelId="{B625D51F-1F3A-414A-8442-0F8739AF2FED}">
      <dgm:prSet/>
      <dgm:spPr/>
      <dgm:t>
        <a:bodyPr/>
        <a:lstStyle/>
        <a:p>
          <a:r>
            <a:rPr lang="en-US" dirty="0" smtClean="0"/>
            <a:t>Editors examine articles and return them to authors</a:t>
          </a:r>
          <a:endParaRPr lang="en-US" dirty="0"/>
        </a:p>
      </dgm:t>
    </dgm:pt>
    <dgm:pt modelId="{E5477063-0E92-5F48-9059-15272866408B}" type="parTrans" cxnId="{5A10686D-A090-5944-8C4E-E530DDDC9766}">
      <dgm:prSet/>
      <dgm:spPr/>
      <dgm:t>
        <a:bodyPr/>
        <a:lstStyle/>
        <a:p>
          <a:endParaRPr lang="en-US"/>
        </a:p>
      </dgm:t>
    </dgm:pt>
    <dgm:pt modelId="{29E99DBB-AFC6-5545-A59B-082366DED657}" type="sibTrans" cxnId="{5A10686D-A090-5944-8C4E-E530DDDC9766}">
      <dgm:prSet/>
      <dgm:spPr/>
      <dgm:t>
        <a:bodyPr/>
        <a:lstStyle/>
        <a:p>
          <a:endParaRPr lang="en-US"/>
        </a:p>
      </dgm:t>
    </dgm:pt>
    <dgm:pt modelId="{C7230392-3F08-7144-8B1B-6201822A8FE4}" type="pres">
      <dgm:prSet presAssocID="{4B321C49-FD2F-4345-A2FD-2509CC1AD654}" presName="CompostProcess" presStyleCnt="0">
        <dgm:presLayoutVars>
          <dgm:dir/>
          <dgm:resizeHandles val="exact"/>
        </dgm:presLayoutVars>
      </dgm:prSet>
      <dgm:spPr/>
    </dgm:pt>
    <dgm:pt modelId="{44AEFE46-4681-4F49-8325-EEE86968E160}" type="pres">
      <dgm:prSet presAssocID="{4B321C49-FD2F-4345-A2FD-2509CC1AD654}" presName="arrow" presStyleLbl="bgShp" presStyleIdx="0" presStyleCnt="1"/>
      <dgm:spPr/>
    </dgm:pt>
    <dgm:pt modelId="{AEF34861-E9F0-9346-8A0D-70E038496E27}" type="pres">
      <dgm:prSet presAssocID="{4B321C49-FD2F-4345-A2FD-2509CC1AD654}" presName="linearProcess" presStyleCnt="0"/>
      <dgm:spPr/>
    </dgm:pt>
    <dgm:pt modelId="{9A65C774-AEC3-464F-AD4B-3BEB0D7049FF}" type="pres">
      <dgm:prSet presAssocID="{872AC14F-DF92-8D4E-9FA5-BCF1E871B21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1B5D04-99F2-AB4D-902B-B1E3EE719A2A}" type="pres">
      <dgm:prSet presAssocID="{C206A7BE-2CE3-4841-A32B-49E549FB175F}" presName="sibTrans" presStyleCnt="0"/>
      <dgm:spPr/>
    </dgm:pt>
    <dgm:pt modelId="{BC938B1E-5ADA-2D4F-9695-85AAC3415FBF}" type="pres">
      <dgm:prSet presAssocID="{5ADE84C7-EA70-4743-895C-B88ABAD06D9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576B0-526F-C949-974C-48865B0CD2DB}" type="pres">
      <dgm:prSet presAssocID="{B9E2ED55-0697-524B-81B4-39E3F142BBF7}" presName="sibTrans" presStyleCnt="0"/>
      <dgm:spPr/>
    </dgm:pt>
    <dgm:pt modelId="{F1DFD387-1062-9549-A709-FF5EE83BE206}" type="pres">
      <dgm:prSet presAssocID="{B625D51F-1F3A-414A-8442-0F8739AF2FE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E76D20-40F2-504F-BAB4-9ADCC31C366D}" type="presOf" srcId="{5ADE84C7-EA70-4743-895C-B88ABAD06D9A}" destId="{BC938B1E-5ADA-2D4F-9695-85AAC3415FBF}" srcOrd="0" destOrd="0" presId="urn:microsoft.com/office/officeart/2005/8/layout/hProcess9"/>
    <dgm:cxn modelId="{82930179-F1E2-B648-9C19-7877A04A3767}" srcId="{4B321C49-FD2F-4345-A2FD-2509CC1AD654}" destId="{872AC14F-DF92-8D4E-9FA5-BCF1E871B215}" srcOrd="0" destOrd="0" parTransId="{13359049-5347-9B4F-A69C-A5950C0744AE}" sibTransId="{C206A7BE-2CE3-4841-A32B-49E549FB175F}"/>
    <dgm:cxn modelId="{AB0A6080-853F-B043-B6DF-BC2A69DB54E4}" type="presOf" srcId="{4B321C49-FD2F-4345-A2FD-2509CC1AD654}" destId="{C7230392-3F08-7144-8B1B-6201822A8FE4}" srcOrd="0" destOrd="0" presId="urn:microsoft.com/office/officeart/2005/8/layout/hProcess9"/>
    <dgm:cxn modelId="{793C6DED-D75A-5547-BE36-CC545AE95EFD}" type="presOf" srcId="{B625D51F-1F3A-414A-8442-0F8739AF2FED}" destId="{F1DFD387-1062-9549-A709-FF5EE83BE206}" srcOrd="0" destOrd="0" presId="urn:microsoft.com/office/officeart/2005/8/layout/hProcess9"/>
    <dgm:cxn modelId="{9A5366D6-EA28-0B43-8BDF-07FDB5431329}" type="presOf" srcId="{872AC14F-DF92-8D4E-9FA5-BCF1E871B215}" destId="{9A65C774-AEC3-464F-AD4B-3BEB0D7049FF}" srcOrd="0" destOrd="0" presId="urn:microsoft.com/office/officeart/2005/8/layout/hProcess9"/>
    <dgm:cxn modelId="{5A10686D-A090-5944-8C4E-E530DDDC9766}" srcId="{4B321C49-FD2F-4345-A2FD-2509CC1AD654}" destId="{B625D51F-1F3A-414A-8442-0F8739AF2FED}" srcOrd="2" destOrd="0" parTransId="{E5477063-0E92-5F48-9059-15272866408B}" sibTransId="{29E99DBB-AFC6-5545-A59B-082366DED657}"/>
    <dgm:cxn modelId="{0BFA004C-B27F-164A-8F0D-F6F6A466D4D4}" srcId="{4B321C49-FD2F-4345-A2FD-2509CC1AD654}" destId="{5ADE84C7-EA70-4743-895C-B88ABAD06D9A}" srcOrd="1" destOrd="0" parTransId="{AD1B8AFB-DA9D-1D4A-851B-DF69189081F7}" sibTransId="{B9E2ED55-0697-524B-81B4-39E3F142BBF7}"/>
    <dgm:cxn modelId="{8B1FABB8-2A9F-2B4D-94C4-1D62C525873C}" type="presParOf" srcId="{C7230392-3F08-7144-8B1B-6201822A8FE4}" destId="{44AEFE46-4681-4F49-8325-EEE86968E160}" srcOrd="0" destOrd="0" presId="urn:microsoft.com/office/officeart/2005/8/layout/hProcess9"/>
    <dgm:cxn modelId="{C5A9B7F6-EC03-8442-A7FB-704E7C79DD6D}" type="presParOf" srcId="{C7230392-3F08-7144-8B1B-6201822A8FE4}" destId="{AEF34861-E9F0-9346-8A0D-70E038496E27}" srcOrd="1" destOrd="0" presId="urn:microsoft.com/office/officeart/2005/8/layout/hProcess9"/>
    <dgm:cxn modelId="{7095F348-A66D-0B41-85E6-F4D8E6E40A4C}" type="presParOf" srcId="{AEF34861-E9F0-9346-8A0D-70E038496E27}" destId="{9A65C774-AEC3-464F-AD4B-3BEB0D7049FF}" srcOrd="0" destOrd="0" presId="urn:microsoft.com/office/officeart/2005/8/layout/hProcess9"/>
    <dgm:cxn modelId="{CF3CE9EF-9A87-944A-95DA-8BE03BA7AE8F}" type="presParOf" srcId="{AEF34861-E9F0-9346-8A0D-70E038496E27}" destId="{761B5D04-99F2-AB4D-902B-B1E3EE719A2A}" srcOrd="1" destOrd="0" presId="urn:microsoft.com/office/officeart/2005/8/layout/hProcess9"/>
    <dgm:cxn modelId="{63BFB121-7BE9-804A-81BB-A00269015588}" type="presParOf" srcId="{AEF34861-E9F0-9346-8A0D-70E038496E27}" destId="{BC938B1E-5ADA-2D4F-9695-85AAC3415FBF}" srcOrd="2" destOrd="0" presId="urn:microsoft.com/office/officeart/2005/8/layout/hProcess9"/>
    <dgm:cxn modelId="{2C1D4E12-CA87-F94C-9C13-6CAE7C82F476}" type="presParOf" srcId="{AEF34861-E9F0-9346-8A0D-70E038496E27}" destId="{D62576B0-526F-C949-974C-48865B0CD2DB}" srcOrd="3" destOrd="0" presId="urn:microsoft.com/office/officeart/2005/8/layout/hProcess9"/>
    <dgm:cxn modelId="{41FA116F-8502-FD47-8F13-C94C683551CA}" type="presParOf" srcId="{AEF34861-E9F0-9346-8A0D-70E038496E27}" destId="{F1DFD387-1062-9549-A709-FF5EE83BE20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321C49-FD2F-4345-A2FD-2509CC1AD654}" type="doc">
      <dgm:prSet loTypeId="urn:microsoft.com/office/officeart/2005/8/layout/hProcess9" loCatId="" qsTypeId="urn:microsoft.com/office/officeart/2005/8/quickstyle/simple3" qsCatId="simple" csTypeId="urn:microsoft.com/office/officeart/2005/8/colors/accent1_2" csCatId="accent1" phldr="1"/>
      <dgm:spPr/>
    </dgm:pt>
    <dgm:pt modelId="{6FF4B353-54BE-7E46-8EE9-5A4B096BF98D}">
      <dgm:prSet/>
      <dgm:spPr/>
      <dgm:t>
        <a:bodyPr/>
        <a:lstStyle/>
        <a:p>
          <a:r>
            <a:rPr lang="en-US" dirty="0" smtClean="0"/>
            <a:t>Authors modify articles</a:t>
          </a:r>
          <a:endParaRPr lang="en-US" dirty="0"/>
        </a:p>
      </dgm:t>
    </dgm:pt>
    <dgm:pt modelId="{CCCB7E88-9C67-1A44-AA98-DDEA42B5042A}" type="parTrans" cxnId="{BE384DA7-20B5-B341-9254-E0FD75D85C00}">
      <dgm:prSet/>
      <dgm:spPr/>
      <dgm:t>
        <a:bodyPr/>
        <a:lstStyle/>
        <a:p>
          <a:endParaRPr lang="en-US"/>
        </a:p>
      </dgm:t>
    </dgm:pt>
    <dgm:pt modelId="{0A3E500B-F7E2-1243-9E4E-E8014ED64F1B}" type="sibTrans" cxnId="{BE384DA7-20B5-B341-9254-E0FD75D85C00}">
      <dgm:prSet/>
      <dgm:spPr/>
      <dgm:t>
        <a:bodyPr/>
        <a:lstStyle/>
        <a:p>
          <a:endParaRPr lang="en-US"/>
        </a:p>
      </dgm:t>
    </dgm:pt>
    <dgm:pt modelId="{FE426D1E-B037-3941-B9F2-6EF4EA1D05FE}">
      <dgm:prSet/>
      <dgm:spPr/>
      <dgm:t>
        <a:bodyPr/>
        <a:lstStyle/>
        <a:p>
          <a:r>
            <a:rPr lang="en-US" dirty="0" smtClean="0"/>
            <a:t>Editors examine changes to articles</a:t>
          </a:r>
          <a:endParaRPr lang="en-US" dirty="0"/>
        </a:p>
      </dgm:t>
    </dgm:pt>
    <dgm:pt modelId="{6A93EC38-6672-834B-8393-35C1815424F3}" type="parTrans" cxnId="{79319A27-751F-4940-B819-86874614A732}">
      <dgm:prSet/>
      <dgm:spPr/>
      <dgm:t>
        <a:bodyPr/>
        <a:lstStyle/>
        <a:p>
          <a:endParaRPr lang="en-US"/>
        </a:p>
      </dgm:t>
    </dgm:pt>
    <dgm:pt modelId="{0E0C3309-E8BA-2E46-B18F-5619C4A8CD6C}" type="sibTrans" cxnId="{79319A27-751F-4940-B819-86874614A732}">
      <dgm:prSet/>
      <dgm:spPr/>
      <dgm:t>
        <a:bodyPr/>
        <a:lstStyle/>
        <a:p>
          <a:endParaRPr lang="en-US"/>
        </a:p>
      </dgm:t>
    </dgm:pt>
    <dgm:pt modelId="{2B9A9C0D-C774-2141-A872-EF3391559F57}">
      <dgm:prSet/>
      <dgm:spPr/>
      <dgm:t>
        <a:bodyPr/>
        <a:lstStyle/>
        <a:p>
          <a:r>
            <a:rPr lang="en-US" dirty="0" smtClean="0"/>
            <a:t>Article is published</a:t>
          </a:r>
          <a:endParaRPr lang="en-US" dirty="0"/>
        </a:p>
      </dgm:t>
    </dgm:pt>
    <dgm:pt modelId="{E80EF092-ED2C-FA49-824D-E2E20DF6C7F6}" type="parTrans" cxnId="{6BA301AC-ECE6-2E4F-8668-8BE198D466B1}">
      <dgm:prSet/>
      <dgm:spPr/>
      <dgm:t>
        <a:bodyPr/>
        <a:lstStyle/>
        <a:p>
          <a:endParaRPr lang="en-US"/>
        </a:p>
      </dgm:t>
    </dgm:pt>
    <dgm:pt modelId="{005846DE-4E6D-3A48-8C09-3284128A3EFB}" type="sibTrans" cxnId="{6BA301AC-ECE6-2E4F-8668-8BE198D466B1}">
      <dgm:prSet/>
      <dgm:spPr/>
      <dgm:t>
        <a:bodyPr/>
        <a:lstStyle/>
        <a:p>
          <a:endParaRPr lang="en-US"/>
        </a:p>
      </dgm:t>
    </dgm:pt>
    <dgm:pt modelId="{29276E3E-A8CF-314F-90BC-F7D7E1C9020E}">
      <dgm:prSet/>
      <dgm:spPr/>
      <dgm:t>
        <a:bodyPr/>
        <a:lstStyle/>
        <a:p>
          <a:r>
            <a:rPr lang="en-US" dirty="0" smtClean="0"/>
            <a:t>Articles may be returned to authors</a:t>
          </a:r>
          <a:endParaRPr lang="en-US" dirty="0"/>
        </a:p>
      </dgm:t>
    </dgm:pt>
    <dgm:pt modelId="{081D2018-5FD6-6E42-A272-3BAE49037734}" type="parTrans" cxnId="{E72692F4-1DA3-2347-BDB6-1CF892C3F4E7}">
      <dgm:prSet/>
      <dgm:spPr/>
    </dgm:pt>
    <dgm:pt modelId="{2A7321A9-2E7D-7D4A-8A60-E289BD68AD03}" type="sibTrans" cxnId="{E72692F4-1DA3-2347-BDB6-1CF892C3F4E7}">
      <dgm:prSet/>
      <dgm:spPr/>
    </dgm:pt>
    <dgm:pt modelId="{C7230392-3F08-7144-8B1B-6201822A8FE4}" type="pres">
      <dgm:prSet presAssocID="{4B321C49-FD2F-4345-A2FD-2509CC1AD654}" presName="CompostProcess" presStyleCnt="0">
        <dgm:presLayoutVars>
          <dgm:dir/>
          <dgm:resizeHandles val="exact"/>
        </dgm:presLayoutVars>
      </dgm:prSet>
      <dgm:spPr/>
    </dgm:pt>
    <dgm:pt modelId="{44AEFE46-4681-4F49-8325-EEE86968E160}" type="pres">
      <dgm:prSet presAssocID="{4B321C49-FD2F-4345-A2FD-2509CC1AD654}" presName="arrow" presStyleLbl="bgShp" presStyleIdx="0" presStyleCnt="1"/>
      <dgm:spPr/>
    </dgm:pt>
    <dgm:pt modelId="{AEF34861-E9F0-9346-8A0D-70E038496E27}" type="pres">
      <dgm:prSet presAssocID="{4B321C49-FD2F-4345-A2FD-2509CC1AD654}" presName="linearProcess" presStyleCnt="0"/>
      <dgm:spPr/>
    </dgm:pt>
    <dgm:pt modelId="{B4BB805F-C522-7240-AC34-CD6FF49BB30F}" type="pres">
      <dgm:prSet presAssocID="{6FF4B353-54BE-7E46-8EE9-5A4B096BF98D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8ECB43-61B1-BA4F-9E10-9E3ADA7F07E7}" type="pres">
      <dgm:prSet presAssocID="{0A3E500B-F7E2-1243-9E4E-E8014ED64F1B}" presName="sibTrans" presStyleCnt="0"/>
      <dgm:spPr/>
    </dgm:pt>
    <dgm:pt modelId="{28CED0E5-C744-A449-A5FB-51DBD853D4AC}" type="pres">
      <dgm:prSet presAssocID="{FE426D1E-B037-3941-B9F2-6EF4EA1D05F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B957B5-D361-FE48-915B-62AB45493EBC}" type="pres">
      <dgm:prSet presAssocID="{0E0C3309-E8BA-2E46-B18F-5619C4A8CD6C}" presName="sibTrans" presStyleCnt="0"/>
      <dgm:spPr/>
    </dgm:pt>
    <dgm:pt modelId="{F613D251-18EF-F048-859E-73B5F6FD9DDE}" type="pres">
      <dgm:prSet presAssocID="{29276E3E-A8CF-314F-90BC-F7D7E1C9020E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40FF5-438F-6644-84AD-69038D186B6E}" type="pres">
      <dgm:prSet presAssocID="{2A7321A9-2E7D-7D4A-8A60-E289BD68AD03}" presName="sibTrans" presStyleCnt="0"/>
      <dgm:spPr/>
    </dgm:pt>
    <dgm:pt modelId="{3AEC1CC9-182B-1244-884F-3A7D37E9041C}" type="pres">
      <dgm:prSet presAssocID="{2B9A9C0D-C774-2141-A872-EF3391559F5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A301AC-ECE6-2E4F-8668-8BE198D466B1}" srcId="{4B321C49-FD2F-4345-A2FD-2509CC1AD654}" destId="{2B9A9C0D-C774-2141-A872-EF3391559F57}" srcOrd="3" destOrd="0" parTransId="{E80EF092-ED2C-FA49-824D-E2E20DF6C7F6}" sibTransId="{005846DE-4E6D-3A48-8C09-3284128A3EFB}"/>
    <dgm:cxn modelId="{E72692F4-1DA3-2347-BDB6-1CF892C3F4E7}" srcId="{4B321C49-FD2F-4345-A2FD-2509CC1AD654}" destId="{29276E3E-A8CF-314F-90BC-F7D7E1C9020E}" srcOrd="2" destOrd="0" parTransId="{081D2018-5FD6-6E42-A272-3BAE49037734}" sibTransId="{2A7321A9-2E7D-7D4A-8A60-E289BD68AD03}"/>
    <dgm:cxn modelId="{BFA4C213-0F4E-2649-91F4-3A9F42CECFC4}" type="presOf" srcId="{29276E3E-A8CF-314F-90BC-F7D7E1C9020E}" destId="{F613D251-18EF-F048-859E-73B5F6FD9DDE}" srcOrd="0" destOrd="0" presId="urn:microsoft.com/office/officeart/2005/8/layout/hProcess9"/>
    <dgm:cxn modelId="{AC519158-8CF8-C245-A285-A8DA7F6503D9}" type="presOf" srcId="{FE426D1E-B037-3941-B9F2-6EF4EA1D05FE}" destId="{28CED0E5-C744-A449-A5FB-51DBD853D4AC}" srcOrd="0" destOrd="0" presId="urn:microsoft.com/office/officeart/2005/8/layout/hProcess9"/>
    <dgm:cxn modelId="{79319A27-751F-4940-B819-86874614A732}" srcId="{4B321C49-FD2F-4345-A2FD-2509CC1AD654}" destId="{FE426D1E-B037-3941-B9F2-6EF4EA1D05FE}" srcOrd="1" destOrd="0" parTransId="{6A93EC38-6672-834B-8393-35C1815424F3}" sibTransId="{0E0C3309-E8BA-2E46-B18F-5619C4A8CD6C}"/>
    <dgm:cxn modelId="{A7C1A64A-DF93-0843-B6F6-884B5938D39F}" type="presOf" srcId="{6FF4B353-54BE-7E46-8EE9-5A4B096BF98D}" destId="{B4BB805F-C522-7240-AC34-CD6FF49BB30F}" srcOrd="0" destOrd="0" presId="urn:microsoft.com/office/officeart/2005/8/layout/hProcess9"/>
    <dgm:cxn modelId="{26DC7C7A-2FF3-944A-8241-901D677D74C0}" type="presOf" srcId="{4B321C49-FD2F-4345-A2FD-2509CC1AD654}" destId="{C7230392-3F08-7144-8B1B-6201822A8FE4}" srcOrd="0" destOrd="0" presId="urn:microsoft.com/office/officeart/2005/8/layout/hProcess9"/>
    <dgm:cxn modelId="{BE384DA7-20B5-B341-9254-E0FD75D85C00}" srcId="{4B321C49-FD2F-4345-A2FD-2509CC1AD654}" destId="{6FF4B353-54BE-7E46-8EE9-5A4B096BF98D}" srcOrd="0" destOrd="0" parTransId="{CCCB7E88-9C67-1A44-AA98-DDEA42B5042A}" sibTransId="{0A3E500B-F7E2-1243-9E4E-E8014ED64F1B}"/>
    <dgm:cxn modelId="{02445D56-2867-3C4E-BF0C-0F62E265E314}" type="presOf" srcId="{2B9A9C0D-C774-2141-A872-EF3391559F57}" destId="{3AEC1CC9-182B-1244-884F-3A7D37E9041C}" srcOrd="0" destOrd="0" presId="urn:microsoft.com/office/officeart/2005/8/layout/hProcess9"/>
    <dgm:cxn modelId="{5F97F356-611E-0547-B848-E26CBF38106F}" type="presParOf" srcId="{C7230392-3F08-7144-8B1B-6201822A8FE4}" destId="{44AEFE46-4681-4F49-8325-EEE86968E160}" srcOrd="0" destOrd="0" presId="urn:microsoft.com/office/officeart/2005/8/layout/hProcess9"/>
    <dgm:cxn modelId="{FBFC7115-A477-A745-9753-88B637871EDD}" type="presParOf" srcId="{C7230392-3F08-7144-8B1B-6201822A8FE4}" destId="{AEF34861-E9F0-9346-8A0D-70E038496E27}" srcOrd="1" destOrd="0" presId="urn:microsoft.com/office/officeart/2005/8/layout/hProcess9"/>
    <dgm:cxn modelId="{459DB138-5196-B049-80C1-DB3CF1C2BA3C}" type="presParOf" srcId="{AEF34861-E9F0-9346-8A0D-70E038496E27}" destId="{B4BB805F-C522-7240-AC34-CD6FF49BB30F}" srcOrd="0" destOrd="0" presId="urn:microsoft.com/office/officeart/2005/8/layout/hProcess9"/>
    <dgm:cxn modelId="{271475D5-E5D3-F042-9F96-5462681F6E81}" type="presParOf" srcId="{AEF34861-E9F0-9346-8A0D-70E038496E27}" destId="{398ECB43-61B1-BA4F-9E10-9E3ADA7F07E7}" srcOrd="1" destOrd="0" presId="urn:microsoft.com/office/officeart/2005/8/layout/hProcess9"/>
    <dgm:cxn modelId="{92F82CB1-C22D-4042-8962-9A9852E36D40}" type="presParOf" srcId="{AEF34861-E9F0-9346-8A0D-70E038496E27}" destId="{28CED0E5-C744-A449-A5FB-51DBD853D4AC}" srcOrd="2" destOrd="0" presId="urn:microsoft.com/office/officeart/2005/8/layout/hProcess9"/>
    <dgm:cxn modelId="{A98D84BB-AB39-BE43-9459-3BEACEE122EF}" type="presParOf" srcId="{AEF34861-E9F0-9346-8A0D-70E038496E27}" destId="{85B957B5-D361-FE48-915B-62AB45493EBC}" srcOrd="3" destOrd="0" presId="urn:microsoft.com/office/officeart/2005/8/layout/hProcess9"/>
    <dgm:cxn modelId="{81CF24B8-7CAD-FE48-AF32-869E09434330}" type="presParOf" srcId="{AEF34861-E9F0-9346-8A0D-70E038496E27}" destId="{F613D251-18EF-F048-859E-73B5F6FD9DDE}" srcOrd="4" destOrd="0" presId="urn:microsoft.com/office/officeart/2005/8/layout/hProcess9"/>
    <dgm:cxn modelId="{5B109654-A06D-C440-BE0B-05644AD12D5A}" type="presParOf" srcId="{AEF34861-E9F0-9346-8A0D-70E038496E27}" destId="{75C40FF5-438F-6644-84AD-69038D186B6E}" srcOrd="5" destOrd="0" presId="urn:microsoft.com/office/officeart/2005/8/layout/hProcess9"/>
    <dgm:cxn modelId="{53C83B52-36EB-7944-A955-CF4A9243BAA9}" type="presParOf" srcId="{AEF34861-E9F0-9346-8A0D-70E038496E27}" destId="{3AEC1CC9-182B-1244-884F-3A7D37E9041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EFE46-4681-4F49-8325-EEE86968E160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D49E52-9344-8444-8197-735E542A4B16}">
      <dsp:nvSpPr>
        <dsp:cNvPr id="0" name=""/>
        <dsp:cNvSpPr/>
      </dsp:nvSpPr>
      <dsp:spPr>
        <a:xfrm>
          <a:off x="278874" y="1357788"/>
          <a:ext cx="2468880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Author submits article</a:t>
          </a:r>
          <a:endParaRPr lang="en-US" sz="2200" kern="1200" dirty="0"/>
        </a:p>
      </dsp:txBody>
      <dsp:txXfrm>
        <a:off x="367250" y="1446164"/>
        <a:ext cx="2292128" cy="1633633"/>
      </dsp:txXfrm>
    </dsp:sp>
    <dsp:sp modelId="{60A6F1F5-BE30-8741-9F61-4D4794D1F7AD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Editors review article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Articles are rejected/returned to author if out of scope.</a:t>
          </a:r>
          <a:endParaRPr lang="en-US" sz="1700" kern="1200" dirty="0"/>
        </a:p>
      </dsp:txBody>
      <dsp:txXfrm>
        <a:off x="2968735" y="1446164"/>
        <a:ext cx="2292128" cy="1633633"/>
      </dsp:txXfrm>
    </dsp:sp>
    <dsp:sp modelId="{11D9DC80-1AF2-A946-8B8B-4D810F1C3E88}">
      <dsp:nvSpPr>
        <dsp:cNvPr id="0" name=""/>
        <dsp:cNvSpPr/>
      </dsp:nvSpPr>
      <dsp:spPr>
        <a:xfrm>
          <a:off x="5481845" y="1357788"/>
          <a:ext cx="2468880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Article is passed to reviewers</a:t>
          </a:r>
          <a:endParaRPr lang="en-US" sz="2200" kern="1200" dirty="0"/>
        </a:p>
      </dsp:txBody>
      <dsp:txXfrm>
        <a:off x="5570221" y="1446164"/>
        <a:ext cx="2292128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EFE46-4681-4F49-8325-EEE86968E160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A65C774-AEC3-464F-AD4B-3BEB0D7049FF}">
      <dsp:nvSpPr>
        <dsp:cNvPr id="0" name=""/>
        <dsp:cNvSpPr/>
      </dsp:nvSpPr>
      <dsp:spPr>
        <a:xfrm>
          <a:off x="8840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Reviewers comment on article </a:t>
          </a:r>
          <a:endParaRPr lang="en-US" sz="2600" kern="1200" dirty="0"/>
        </a:p>
      </dsp:txBody>
      <dsp:txXfrm>
        <a:off x="97216" y="1446164"/>
        <a:ext cx="2472150" cy="1633633"/>
      </dsp:txXfrm>
    </dsp:sp>
    <dsp:sp modelId="{BC938B1E-5ADA-2D4F-9695-85AAC3415FBF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Articles are returned to editors </a:t>
          </a:r>
          <a:endParaRPr lang="en-US" sz="2600" kern="1200" dirty="0"/>
        </a:p>
      </dsp:txBody>
      <dsp:txXfrm>
        <a:off x="2878724" y="1446164"/>
        <a:ext cx="2472150" cy="1633633"/>
      </dsp:txXfrm>
    </dsp:sp>
    <dsp:sp modelId="{F1DFD387-1062-9549-A709-FF5EE83BE206}">
      <dsp:nvSpPr>
        <dsp:cNvPr id="0" name=""/>
        <dsp:cNvSpPr/>
      </dsp:nvSpPr>
      <dsp:spPr>
        <a:xfrm>
          <a:off x="5571857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Editors examine articles and return them to authors</a:t>
          </a:r>
          <a:endParaRPr lang="en-US" sz="2600" kern="1200" dirty="0"/>
        </a:p>
      </dsp:txBody>
      <dsp:txXfrm>
        <a:off x="5660233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EFE46-4681-4F49-8325-EEE86968E160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4BB805F-C522-7240-AC34-CD6FF49BB30F}">
      <dsp:nvSpPr>
        <dsp:cNvPr id="0" name=""/>
        <dsp:cNvSpPr/>
      </dsp:nvSpPr>
      <dsp:spPr>
        <a:xfrm>
          <a:off x="4118" y="1357788"/>
          <a:ext cx="1981051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Authors modify articles</a:t>
          </a:r>
          <a:endParaRPr lang="en-US" sz="2600" kern="1200" dirty="0"/>
        </a:p>
      </dsp:txBody>
      <dsp:txXfrm>
        <a:off x="92494" y="1446164"/>
        <a:ext cx="1804299" cy="1633633"/>
      </dsp:txXfrm>
    </dsp:sp>
    <dsp:sp modelId="{28CED0E5-C744-A449-A5FB-51DBD853D4AC}">
      <dsp:nvSpPr>
        <dsp:cNvPr id="0" name=""/>
        <dsp:cNvSpPr/>
      </dsp:nvSpPr>
      <dsp:spPr>
        <a:xfrm>
          <a:off x="2084222" y="1357788"/>
          <a:ext cx="1981051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Editors examine changes to articles</a:t>
          </a:r>
          <a:endParaRPr lang="en-US" sz="2600" kern="1200" dirty="0"/>
        </a:p>
      </dsp:txBody>
      <dsp:txXfrm>
        <a:off x="2172598" y="1446164"/>
        <a:ext cx="1804299" cy="1633633"/>
      </dsp:txXfrm>
    </dsp:sp>
    <dsp:sp modelId="{F613D251-18EF-F048-859E-73B5F6FD9DDE}">
      <dsp:nvSpPr>
        <dsp:cNvPr id="0" name=""/>
        <dsp:cNvSpPr/>
      </dsp:nvSpPr>
      <dsp:spPr>
        <a:xfrm>
          <a:off x="4164326" y="1357788"/>
          <a:ext cx="1981051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Articles may be returned to authors</a:t>
          </a:r>
          <a:endParaRPr lang="en-US" sz="2600" kern="1200" dirty="0"/>
        </a:p>
      </dsp:txBody>
      <dsp:txXfrm>
        <a:off x="4252702" y="1446164"/>
        <a:ext cx="1804299" cy="1633633"/>
      </dsp:txXfrm>
    </dsp:sp>
    <dsp:sp modelId="{3AEC1CC9-182B-1244-884F-3A7D37E9041C}">
      <dsp:nvSpPr>
        <dsp:cNvPr id="0" name=""/>
        <dsp:cNvSpPr/>
      </dsp:nvSpPr>
      <dsp:spPr>
        <a:xfrm>
          <a:off x="6244430" y="1357788"/>
          <a:ext cx="1981051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Article is published</a:t>
          </a:r>
          <a:endParaRPr lang="en-US" sz="2600" kern="1200" dirty="0"/>
        </a:p>
      </dsp:txBody>
      <dsp:txXfrm>
        <a:off x="6332806" y="1446164"/>
        <a:ext cx="1804299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CC8BB-7619-654F-A25D-AF8BAA3A1C7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AE8F3-5DC3-3F40-8D4B-261BCDA7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2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Specific guidelines can be found here: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academicworks.cuny.edu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author_guidelines.html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AE8F3-5DC3-3F40-8D4B-261BCDA76BF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Specific guidelines can be found here: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academicworks.cuny.edu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author_guidelines.html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AE8F3-5DC3-3F40-8D4B-261BCDA76BF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1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Specific guidelines can be found here: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academicworks.cuny.edu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author_guidelines.html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AE8F3-5DC3-3F40-8D4B-261BCDA76BF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1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2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0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5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3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1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42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7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90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58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2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078E8-F3CF-0344-B34F-21D78FF028CB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7F838-029B-DB49-8774-B2D713D1C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2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GETTING PUBLISHED IN </a:t>
            </a:r>
            <a:r>
              <a:rPr lang="en-US" sz="6600" b="1" i="1" dirty="0" smtClean="0"/>
              <a:t>URBAN LIBRARY JOURNAL	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JUNIOR TIDAL</a:t>
            </a:r>
            <a:br>
              <a:rPr lang="en-US" b="1" dirty="0" smtClean="0"/>
            </a:br>
            <a:r>
              <a:rPr lang="en-US" b="1" dirty="0" smtClean="0"/>
              <a:t>WEB SERVICES &amp; MULTIMEDIA LIBRARIAN</a:t>
            </a:r>
          </a:p>
          <a:p>
            <a:r>
              <a:rPr lang="en-US" b="1" dirty="0" smtClean="0"/>
              <a:t>NEW YORK CITY COLLEGE OF TECHNOLOGY</a:t>
            </a:r>
            <a:br>
              <a:rPr lang="en-US" b="1" dirty="0" smtClean="0"/>
            </a:br>
            <a:r>
              <a:rPr lang="en-US" b="1" dirty="0" smtClean="0"/>
              <a:t>JUNE 22, 2016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3400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THE EDITORIAL BOARD WAS EXPANDED BEYOND CUNY, AND INCLUDES MANY NATIONALLY RECOGNIZED LIBRARIANS.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20480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IN 2007, </a:t>
            </a:r>
            <a:r>
              <a:rPr lang="en-US" sz="4800" b="1" i="1" dirty="0" smtClean="0"/>
              <a:t>ULJ </a:t>
            </a:r>
            <a:r>
              <a:rPr lang="en-US" sz="4800" b="1" dirty="0" smtClean="0"/>
              <a:t>MIGRATED FROM A PRINT PUBLICATION TO </a:t>
            </a:r>
            <a:r>
              <a:rPr lang="en-US" sz="4800" b="1" dirty="0" err="1" smtClean="0"/>
              <a:t>TO</a:t>
            </a:r>
            <a:r>
              <a:rPr lang="en-US" sz="4800" b="1" dirty="0" smtClean="0"/>
              <a:t> AN ONLINE ONE USING THE FREELY AVAILABLE OPEN JOURNAL SYSTEM.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66703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ljOr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9144000" cy="616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90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THIS PAST YEAR, </a:t>
            </a:r>
            <a:r>
              <a:rPr lang="en-US" sz="4800" b="1" i="1" dirty="0" smtClean="0"/>
              <a:t>ULJ </a:t>
            </a:r>
            <a:r>
              <a:rPr lang="en-US" sz="4800" b="1" dirty="0" smtClean="0"/>
              <a:t>MIGRATED TO CUNY’S INSTITUTIONAL REPOSITORY ACADEMIC WORKS WITH A NEW LOOK AND LOGO.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721208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lj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0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65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ACADEMIC WORKS PROVIDES AUTHORS AND EDITORS STATISTICS ON ARTICLE DOWNLOADS.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519991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IT HAS ALSO STREAMLINED THE PEER-REVIEW PROCESS.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1824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127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973073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/>
              <a:t>ULJ</a:t>
            </a:r>
            <a:r>
              <a:rPr lang="en-US" sz="4800" b="1" dirty="0" smtClean="0"/>
              <a:t> HAS AN EDITORIAL BOARD AND A COLLECTIVE OF REVIEWERS.  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651447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/>
              <a:t>ULJ</a:t>
            </a:r>
            <a:r>
              <a:rPr lang="en-US" sz="4800" b="1" dirty="0" smtClean="0"/>
              <a:t> USES A BLIND REVIEW PROCESS.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416635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b="1" dirty="0" smtClean="0"/>
              <a:t>FRAMEWORK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OVERVIEW OF </a:t>
            </a:r>
            <a:r>
              <a:rPr lang="en-US" sz="4400" b="1" i="1" dirty="0" smtClean="0"/>
              <a:t>URBAN LIBRARY JOURNAL </a:t>
            </a:r>
            <a:br>
              <a:rPr lang="en-US" sz="4400" b="1" i="1" dirty="0" smtClean="0"/>
            </a:br>
            <a:endParaRPr lang="en-US" sz="4400" b="1" i="1" dirty="0" smtClean="0"/>
          </a:p>
          <a:p>
            <a:r>
              <a:rPr lang="en-US" sz="4400" b="1" dirty="0" smtClean="0"/>
              <a:t>THE PEER REVIEW PROCESS</a:t>
            </a:r>
            <a:br>
              <a:rPr lang="en-US" sz="4400" b="1" dirty="0" smtClean="0"/>
            </a:br>
            <a:endParaRPr lang="en-US" sz="4400" b="1" dirty="0" smtClean="0"/>
          </a:p>
          <a:p>
            <a:r>
              <a:rPr lang="en-US" sz="4400" b="1" dirty="0" smtClean="0"/>
              <a:t>PREPARING MANUSCRIPTS</a:t>
            </a:r>
          </a:p>
          <a:p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71217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8942" y="22665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THE EDITOR(S) AND EDITORIAL BOARD SELECTS REVIEWERS.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103719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8942" y="22665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ARTICLES ARE TYPICALLY GIVEN TO REVIEWERS WHO ARE FAMILIAR WITH THE CONTENT.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766751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8942" y="22665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8331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3019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8942" y="22665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0685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25099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PEER REVIEW PROCESS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8942" y="22665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4188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32053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535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179968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/>
              <a:t>ULJ </a:t>
            </a:r>
            <a:r>
              <a:rPr lang="en-US" sz="4800" b="1" dirty="0" smtClean="0"/>
              <a:t> HAS SPECIFIC GUIDELINES FOR AUTHORS. MANUSCRIPTS ARE ACCEPTED IF THE ARTICLE FITS WITHIN THE SCOPE OF </a:t>
            </a:r>
            <a:r>
              <a:rPr lang="en-US" sz="4800" b="1" i="1" dirty="0" smtClean="0"/>
              <a:t>ULJ.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3843810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MANY ARTICLES HAVE BEEN REJECTED BECAUSE THEY DON’T FOLLOW THE THEME OF URBAN LIBRARIANSHIP.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208577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LOOK AT BACK ISSUES TO SEE IF YOUR ARTICLE FOLLOWS SIMILAR THEMES. 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636729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HAVE A COLLEAGUE READ OVER YOUR ARTICLE PRIOR TO SUBMISSION.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1419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983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/>
              <a:t>URBAN LIBRARY JOURNAL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009096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/>
              <a:t>ULJ </a:t>
            </a:r>
            <a:r>
              <a:rPr lang="en-US" sz="4800" b="1" dirty="0" smtClean="0"/>
              <a:t> HAS SPECIFIC GUIDELINES FOR AUTHORS WHEN PREPARING MANUSCRIPTS. </a:t>
            </a:r>
          </a:p>
          <a:p>
            <a:pPr marL="0" indent="0">
              <a:buNone/>
            </a:pP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6580746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SOME ARTICLES HAVE BEEN RETURNED DURING THE DRAFTING PROCESS IF THESE GUIDELINES AREN’T FOLLOWED.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723242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PREPARING MANUSCRIPTS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UNDERSTAND HOW TO SUBMIT OR WHO TO SUBMIT ARTICLES TO.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5050922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5987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TIPS FOR SUBMITTING TO </a:t>
            </a:r>
            <a:r>
              <a:rPr lang="en-US" sz="5400" b="1" i="1" dirty="0" smtClean="0"/>
              <a:t>ULJ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8129668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TIPS FOR SUBMITTING TO </a:t>
            </a:r>
            <a:r>
              <a:rPr lang="en-US" sz="5400" b="1" i="1" dirty="0" smtClean="0"/>
              <a:t>ULJ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COMMUNICATE WITH THE EDITOR(S) FOR GUIDANCE.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217385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TIPS FOR SUBMITTING TO </a:t>
            </a:r>
            <a:r>
              <a:rPr lang="en-US" sz="5400" b="1" i="1" dirty="0" smtClean="0"/>
              <a:t>ULJ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7419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b="1" dirty="0" smtClean="0"/>
              <a:t>TRY TO MEET DEADLINES. </a:t>
            </a:r>
          </a:p>
          <a:p>
            <a:pPr marL="0" indent="0">
              <a:buNone/>
            </a:pPr>
            <a:endParaRPr lang="en-US" sz="4800" b="1" dirty="0" smtClean="0"/>
          </a:p>
          <a:p>
            <a:pPr marL="0" indent="0">
              <a:buNone/>
            </a:pPr>
            <a:r>
              <a:rPr lang="en-US" sz="4800" b="1" dirty="0" smtClean="0"/>
              <a:t>DEADLINES IMPACT NOT ONLY YOUR WORK, BUT OTHERS WHO HAVE CONTRIBUTED TO THE JOURNAL. </a:t>
            </a:r>
          </a:p>
        </p:txBody>
      </p:sp>
    </p:spTree>
    <p:extLst>
      <p:ext uri="{BB962C8B-B14F-4D97-AF65-F5344CB8AC3E}">
        <p14:creationId xmlns:p14="http://schemas.microsoft.com/office/powerpoint/2010/main" val="92704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TIPS FOR SUBMITTING TO </a:t>
            </a:r>
            <a:r>
              <a:rPr lang="en-US" sz="5400" b="1" i="1" dirty="0" smtClean="0"/>
              <a:t>ULJ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059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REVISE ARTICLES WITH REVIEWER SUGGESTIONS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173859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063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QUESTIONS?	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0826198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367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THANKS!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97559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URBAN LIBRARY JOURNAL </a:t>
            </a:r>
            <a:r>
              <a:rPr lang="en-US" sz="4400" b="1" dirty="0" smtClean="0"/>
              <a:t>(</a:t>
            </a:r>
            <a:r>
              <a:rPr lang="en-US" sz="4400" b="1" i="1" dirty="0" smtClean="0"/>
              <a:t>ULJ</a:t>
            </a:r>
            <a:r>
              <a:rPr lang="en-US" sz="4400" b="1" dirty="0" smtClean="0"/>
              <a:t>) IS AN OPEN ACCESS, REFEREED JOURNAL OF RESEARCH THAT ADDRESSES ALL ASPECTS OF URBAN LIBRARIES AND LIBRARIANSHIP.</a:t>
            </a:r>
          </a:p>
          <a:p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0274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smtClean="0"/>
              <a:t>THE JOURNAL WAS FIRST PUBLISHED IN 1972, ORIGINALLY CALLED </a:t>
            </a:r>
            <a:r>
              <a:rPr lang="en-US" sz="4800" b="1" i="1" dirty="0" smtClean="0"/>
              <a:t>LACUNY JOURNAL</a:t>
            </a:r>
            <a:r>
              <a:rPr lang="en-US" sz="4800" b="1" dirty="0" smtClean="0"/>
              <a:t>. 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397173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/>
              <a:t>THE INTENT OF </a:t>
            </a:r>
            <a:r>
              <a:rPr lang="en-US" sz="4800" b="1" i="1" dirty="0" smtClean="0"/>
              <a:t>LACUNY JOURNAL</a:t>
            </a:r>
            <a:r>
              <a:rPr lang="en-US" sz="4800" b="1" dirty="0" smtClean="0"/>
              <a:t> WAS TO PUBLISH THE PROCEEDINGS OF THE ANNUAL LACUNY INSTITUTE. 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216960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IN 1982, IT WAS RENAMED TO </a:t>
            </a:r>
            <a:r>
              <a:rPr lang="en-US" sz="5400" b="1" i="1" dirty="0" smtClean="0"/>
              <a:t>URBAN ACADEMIC LIBRARIAN.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971738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URBAN LIBRARY JOURNAL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i="1" dirty="0" smtClean="0"/>
              <a:t>URBAN ACADEMIC LIBRARIAN </a:t>
            </a:r>
            <a:r>
              <a:rPr lang="en-US" sz="4800" b="1" dirty="0" smtClean="0"/>
              <a:t>WAS RENAMED A THIRD TIME TO </a:t>
            </a:r>
            <a:r>
              <a:rPr lang="en-US" sz="4800" b="1" i="1" dirty="0" smtClean="0"/>
              <a:t>URBAN LIBRARY JOURNAL</a:t>
            </a:r>
            <a:r>
              <a:rPr lang="en-US" sz="4800" b="1" dirty="0" smtClean="0"/>
              <a:t> IN 1998. 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1192706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URBAN LIBRARY JOURNAL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i="1" dirty="0" smtClean="0"/>
              <a:t>URBAN LIBRARY JOURNAL</a:t>
            </a:r>
            <a:r>
              <a:rPr lang="en-US" sz="4800" b="1" dirty="0" smtClean="0"/>
              <a:t> NAME CHANGE EXPANDED THE SCOPE OF THE PUBLICATION TO INCLUDE ACADEMIC, SCHOOL, PUBLIC AND SPECIAL LIBRARIES.</a:t>
            </a:r>
          </a:p>
        </p:txBody>
      </p:sp>
    </p:spTree>
    <p:extLst>
      <p:ext uri="{BB962C8B-B14F-4D97-AF65-F5344CB8AC3E}">
        <p14:creationId xmlns:p14="http://schemas.microsoft.com/office/powerpoint/2010/main" val="16670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574</Words>
  <Application>Microsoft Macintosh PowerPoint</Application>
  <PresentationFormat>On-screen Show (4:3)</PresentationFormat>
  <Paragraphs>85</Paragraphs>
  <Slides>38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GETTING PUBLISHED IN URBAN LIBRARY JOURNAL </vt:lpstr>
      <vt:lpstr>FRAMEWORK</vt:lpstr>
      <vt:lpstr>URBAN LIBRARY JOURNAL</vt:lpstr>
      <vt:lpstr>URBAN LIBRARY JOURNAL</vt:lpstr>
      <vt:lpstr>URBAN LIBRARY JOURNAL</vt:lpstr>
      <vt:lpstr>URBAN LIBRARY JOURNAL</vt:lpstr>
      <vt:lpstr>URBAN LIBRARY JOURNAL</vt:lpstr>
      <vt:lpstr>URBAN LIBRARY JOURNAL</vt:lpstr>
      <vt:lpstr>URBAN LIBRARY JOURNAL</vt:lpstr>
      <vt:lpstr>URBAN LIBRARY JOURNAL</vt:lpstr>
      <vt:lpstr>URBAN LIBRARY JOURNAL</vt:lpstr>
      <vt:lpstr>PowerPoint Presentation</vt:lpstr>
      <vt:lpstr>URBAN LIBRARY JOURNAL</vt:lpstr>
      <vt:lpstr>PowerPoint Presentation</vt:lpstr>
      <vt:lpstr>URBAN LIBRARY JOURNAL</vt:lpstr>
      <vt:lpstr>URBAN LIBRARY JOURNAL</vt:lpstr>
      <vt:lpstr>PEER REVIEW PROCESS</vt:lpstr>
      <vt:lpstr>PEER REVIEW PROCESS</vt:lpstr>
      <vt:lpstr>PEER REVIEW PROCESS</vt:lpstr>
      <vt:lpstr>PEER REVIEW PROCESS</vt:lpstr>
      <vt:lpstr>PEER REVIEW PROCESS</vt:lpstr>
      <vt:lpstr>PEER REVIEW PROCESS</vt:lpstr>
      <vt:lpstr>PEER REVIEW PROCESS</vt:lpstr>
      <vt:lpstr>PEER REVIEW PROCESS</vt:lpstr>
      <vt:lpstr>PREPARING MANUSCRIPTS </vt:lpstr>
      <vt:lpstr>PREPARING MANUSCRIPTS </vt:lpstr>
      <vt:lpstr>PREPARING MANUSCRIPTS </vt:lpstr>
      <vt:lpstr>PREPARING MANUSCRIPTS </vt:lpstr>
      <vt:lpstr>PREPARING MANUSCRIPTS </vt:lpstr>
      <vt:lpstr>PREPARING MANUSCRIPTS </vt:lpstr>
      <vt:lpstr>PREPARING MANUSCRIPTS </vt:lpstr>
      <vt:lpstr>PREPARING MANUSCRIPTS </vt:lpstr>
      <vt:lpstr>TIPS FOR SUBMITTING TO ULJ</vt:lpstr>
      <vt:lpstr>TIPS FOR SUBMITTING TO ULJ</vt:lpstr>
      <vt:lpstr>TIPS FOR SUBMITTING TO ULJ</vt:lpstr>
      <vt:lpstr>TIPS FOR SUBMITTING TO ULJ</vt:lpstr>
      <vt:lpstr>QUESTIONS? </vt:lpstr>
      <vt:lpstr>THANKS!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Published in Urban Library Journal </dc:title>
  <dc:creator>Junior Tidal</dc:creator>
  <cp:lastModifiedBy>Junior Tidal</cp:lastModifiedBy>
  <cp:revision>107</cp:revision>
  <dcterms:created xsi:type="dcterms:W3CDTF">2016-06-03T13:50:49Z</dcterms:created>
  <dcterms:modified xsi:type="dcterms:W3CDTF">2016-06-22T14:25:55Z</dcterms:modified>
</cp:coreProperties>
</file>