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7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433" autoAdjust="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E12ED-1E36-4013-A318-7DF61F43B556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FA2FE-67F9-4E53-A3B8-D4B754CAD9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611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FA2FE-67F9-4E53-A3B8-D4B754CAD9E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79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9328-3DA9-427E-9867-A35E35D7498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4CD5-7BAD-4BFA-BD62-C1E99703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762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9328-3DA9-427E-9867-A35E35D7498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4CD5-7BAD-4BFA-BD62-C1E99703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481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9328-3DA9-427E-9867-A35E35D7498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4CD5-7BAD-4BFA-BD62-C1E99703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61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9328-3DA9-427E-9867-A35E35D7498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4CD5-7BAD-4BFA-BD62-C1E99703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88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9328-3DA9-427E-9867-A35E35D7498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4CD5-7BAD-4BFA-BD62-C1E99703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67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9328-3DA9-427E-9867-A35E35D7498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4CD5-7BAD-4BFA-BD62-C1E99703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96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9328-3DA9-427E-9867-A35E35D7498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4CD5-7BAD-4BFA-BD62-C1E99703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565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9328-3DA9-427E-9867-A35E35D7498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4CD5-7BAD-4BFA-BD62-C1E99703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34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9328-3DA9-427E-9867-A35E35D7498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4CD5-7BAD-4BFA-BD62-C1E99703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02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9328-3DA9-427E-9867-A35E35D7498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4CD5-7BAD-4BFA-BD62-C1E99703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08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49328-3DA9-427E-9867-A35E35D7498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4CD5-7BAD-4BFA-BD62-C1E99703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2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49328-3DA9-427E-9867-A35E35D74981}" type="datetimeFigureOut">
              <a:rPr lang="en-US" smtClean="0"/>
              <a:t>6/22/2016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A4CD5-7BAD-4BFA-BD62-C1E99703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46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kdreyer@bmcc.cuny.ed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883" y="6166886"/>
            <a:ext cx="1057423" cy="5048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+mn-lt"/>
              </a:rPr>
              <a:t>LACUNY Professional Development Committee Workshop</a:t>
            </a:r>
            <a:br>
              <a:rPr lang="en-US" sz="3200" b="1" dirty="0" smtClean="0">
                <a:latin typeface="+mn-lt"/>
              </a:rPr>
            </a:br>
            <a:r>
              <a:rPr lang="en-US" sz="3200" b="1" dirty="0" smtClean="0">
                <a:latin typeface="+mn-lt"/>
              </a:rPr>
              <a:t>Managing Committee Work</a:t>
            </a:r>
            <a:endParaRPr lang="en-US" sz="32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86924"/>
            <a:ext cx="9144000" cy="16557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Kathleen M. Dreyer, Chief Librarian</a:t>
            </a:r>
            <a:br>
              <a:rPr lang="en-US" sz="1800" dirty="0" smtClean="0"/>
            </a:br>
            <a:r>
              <a:rPr lang="en-US" sz="1800" dirty="0" smtClean="0"/>
              <a:t>A. Philip Randolph Memorial Library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Borough of  Manhattan Community College</a:t>
            </a:r>
            <a:br>
              <a:rPr lang="en-US" sz="1800" dirty="0" smtClean="0"/>
            </a:br>
            <a:r>
              <a:rPr lang="en-US" sz="1800" dirty="0" smtClean="0"/>
              <a:t>June 22, 2016</a:t>
            </a:r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9327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Challenges to managing your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your biggest distractions or time wasters</a:t>
            </a:r>
            <a:r>
              <a:rPr lang="en-US" dirty="0" smtClean="0"/>
              <a:t>?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What gets in the way of using your time effectively?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88" y="6059452"/>
            <a:ext cx="1057423" cy="50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08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Using your time effectively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192265" cy="417975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Prioritize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Start early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Block off time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Ignore the phone and email (I have not accomplished this at all!)</a:t>
            </a:r>
          </a:p>
          <a:p>
            <a:endParaRPr lang="en-US" dirty="0"/>
          </a:p>
          <a:p>
            <a:r>
              <a:rPr lang="en-US" dirty="0" smtClean="0"/>
              <a:t>Others?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25" y="6176963"/>
            <a:ext cx="1057423" cy="50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62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Using your time effectively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 your time</a:t>
            </a:r>
          </a:p>
          <a:p>
            <a:endParaRPr lang="en-US" dirty="0"/>
          </a:p>
          <a:p>
            <a:r>
              <a:rPr lang="en-US" dirty="0" smtClean="0"/>
              <a:t>Stick to the agenda</a:t>
            </a:r>
          </a:p>
          <a:p>
            <a:endParaRPr lang="en-US" dirty="0"/>
          </a:p>
          <a:p>
            <a:r>
              <a:rPr lang="en-US" dirty="0" smtClean="0"/>
              <a:t>Keep your calendar current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004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Kathleen M. Dreyer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kdreyer@bmcc.cuny.edu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212-220-1499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93" y="6176963"/>
            <a:ext cx="1057423" cy="50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73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57</Words>
  <Application>Microsoft Office PowerPoint</Application>
  <PresentationFormat>Widescreen</PresentationFormat>
  <Paragraphs>24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LACUNY Professional Development Committee Workshop Managing Committee Work</vt:lpstr>
      <vt:lpstr>Challenges to managing your time</vt:lpstr>
      <vt:lpstr>Using your time effectively</vt:lpstr>
      <vt:lpstr>Using your time effectively</vt:lpstr>
      <vt:lpstr>Questions?</vt:lpstr>
    </vt:vector>
  </TitlesOfParts>
  <Company>Borough of Manhattan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LACUNY Professional Development Committee Workshop Managing Committee Work</dc:title>
  <dc:creator>Kathleen Dreyer</dc:creator>
  <cp:lastModifiedBy>Kathleen Dreyer</cp:lastModifiedBy>
  <cp:revision>10</cp:revision>
  <dcterms:created xsi:type="dcterms:W3CDTF">2016-06-22T12:12:05Z</dcterms:created>
  <dcterms:modified xsi:type="dcterms:W3CDTF">2016-06-22T15:50:00Z</dcterms:modified>
</cp:coreProperties>
</file>